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media/image1.jpeg" ContentType="image/jpeg"/>
  <Override PartName="/ppt/media/image2.jpeg" ContentType="image/jpeg"/>
  <Override PartName="/ppt/theme/theme2.xml" ContentType="application/vnd.openxmlformats-officedocument.theme+xml"/>
  <Override PartName="/ppt/media/media1.m4a" ContentType="audio/unknown"/>
  <Override PartName="/ppt/media/media2.m4a" ContentType="audio/unknown"/>
  <Override PartName="/ppt/media/media3.m4a" ContentType="audio/unknown"/>
  <Override PartName="/ppt/media/media4.m4a" ContentType="audio/unknown"/>
  <Override PartName="/ppt/media/media1.mp3" ContentType="audio/unknown"/>
  <Override PartName="/ppt/media/media1.mov" ContentType="audio/unknown"/>
  <Override PartName="/ppt/media/image3.jpeg" ContentType="image/jpeg"/>
  <Override PartName="/ppt/media/image4.jpeg" ContentType="image/jpeg"/>
  <Override PartName="/ppt/media/media2.mov" ContentType="audio/unknown"/>
  <Override PartName="/ppt/media/media5.m4a" ContentType="audio/unknown"/>
  <Override PartName="/ppt/media/media6.m4a" ContentType="audio/unknown"/>
  <Override PartName="/ppt/media/media2.mp3" ContentType="audio/unknown"/>
  <Override PartName="/ppt/media/media7.m4a" ContentType="audio/unknown"/>
  <Override PartName="/ppt/media/media8.m4a" ContentType="audio/unknown"/>
  <Override PartName="/ppt/media/media3.mov" ContentType="audio/unknown"/>
  <Override PartName="/ppt/media/media4.mov" ContentType="audio/unknown"/>
  <Override PartName="/ppt/media/media5.mov" ContentType="audio/unknown"/>
  <Override PartName="/ppt/media/media6.mov" ContentType="audio/unknown"/>
  <Override PartName="/ppt/media/media7.mov" ContentType="audio/unknown"/>
  <Override PartName="/ppt/media/media8.mov" ContentType="audio/unknown"/>
  <Override PartName="/ppt/media/media3.mp3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40639" marR="40639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Baskerville SemiBold"/>
      </a:defRPr>
    </a:lvl1pPr>
    <a:lvl2pPr marL="40639" marR="40639" indent="2667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Baskerville SemiBold"/>
      </a:defRPr>
    </a:lvl2pPr>
    <a:lvl3pPr marL="40639" marR="40639" indent="533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Baskerville SemiBold"/>
      </a:defRPr>
    </a:lvl3pPr>
    <a:lvl4pPr marL="40639" marR="40639" indent="800099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Baskerville SemiBold"/>
      </a:defRPr>
    </a:lvl4pPr>
    <a:lvl5pPr marL="40639" marR="40639" indent="1066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Baskerville SemiBold"/>
      </a:defRPr>
    </a:lvl5pPr>
    <a:lvl6pPr marL="40639" marR="40639" indent="13335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Baskerville SemiBold"/>
      </a:defRPr>
    </a:lvl6pPr>
    <a:lvl7pPr marL="40639" marR="40639" indent="16129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Baskerville SemiBold"/>
      </a:defRPr>
    </a:lvl7pPr>
    <a:lvl8pPr marL="40639" marR="40639" indent="1879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Baskerville SemiBold"/>
      </a:defRPr>
    </a:lvl8pPr>
    <a:lvl9pPr marL="40639" marR="40639" indent="21463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>
          <a:solidFill>
            <a:srgbClr val="000000"/>
          </a:solidFill>
        </a:uFill>
        <a:latin typeface="+mn-lt"/>
        <a:ea typeface="+mn-ea"/>
        <a:cs typeface="+mn-cs"/>
        <a:sym typeface="Baskerville SemiBold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8F44A2F1-9E1F-4B54-A3A2-5F16C0AD49E2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D51ADE6A-740E-44AE-83CC-AE7238B6C88D}" styleName="">
    <a:tblBg/>
    <a:wholeTb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1F3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8575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8575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85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" name="Shape 10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6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16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16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16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16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16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16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16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16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Y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mss422al.jpg" descr="mss422al.jpg"/>
          <p:cNvPicPr>
            <a:picLocks noChangeAspect="1"/>
          </p:cNvPicPr>
          <p:nvPr/>
        </p:nvPicPr>
        <p:blipFill>
          <a:blip r:embed="rId2">
            <a:alphaModFix amt="30000"/>
            <a:extLst/>
          </a:blip>
          <a:stretch>
            <a:fillRect/>
          </a:stretch>
        </p:blipFill>
        <p:spPr>
          <a:xfrm>
            <a:off x="-598290" y="-565324"/>
            <a:ext cx="9876236" cy="7807301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Body Level One…"/>
          <p:cNvSpPr txBox="1"/>
          <p:nvPr>
            <p:ph type="body" idx="1"/>
          </p:nvPr>
        </p:nvSpPr>
        <p:spPr>
          <a:xfrm>
            <a:off x="892968" y="892968"/>
            <a:ext cx="7358064" cy="5072064"/>
          </a:xfrm>
          <a:prstGeom prst="rect">
            <a:avLst/>
          </a:prstGeom>
        </p:spPr>
        <p:txBody>
          <a:bodyPr lIns="35718" tIns="35718" rIns="35718" bIns="35718" anchor="ctr"/>
          <a:lstStyle>
            <a:lvl1pPr marL="698500" marR="0" indent="-381000" defTabSz="584200">
              <a:spcBef>
                <a:spcPts val="4800"/>
              </a:spcBef>
              <a:buClr>
                <a:srgbClr val="AA7942"/>
              </a:buClr>
              <a:buSzPct val="120000"/>
              <a:buFont typeface="Lucida Grande"/>
              <a:buChar char="‣"/>
              <a:defRPr sz="2800">
                <a:uFillTx/>
                <a:latin typeface="Georgia"/>
                <a:ea typeface="Georgia"/>
                <a:cs typeface="Georgia"/>
                <a:sym typeface="Georgia"/>
              </a:defRPr>
            </a:lvl1pPr>
            <a:lvl2pPr marL="1143000" marR="0" indent="-381000" defTabSz="584200">
              <a:spcBef>
                <a:spcPts val="4800"/>
              </a:spcBef>
              <a:buClr>
                <a:srgbClr val="AA7942"/>
              </a:buClr>
              <a:buSzPct val="120000"/>
              <a:buFont typeface="Lucida Grande"/>
              <a:buChar char="‣"/>
              <a:defRPr>
                <a:uFillTx/>
                <a:latin typeface="Georgia"/>
                <a:ea typeface="Georgia"/>
                <a:cs typeface="Georgia"/>
                <a:sym typeface="Georgia"/>
              </a:defRPr>
            </a:lvl2pPr>
            <a:lvl3pPr marL="1587500" marR="0" indent="-381000" defTabSz="584200">
              <a:spcBef>
                <a:spcPts val="4800"/>
              </a:spcBef>
              <a:buClr>
                <a:srgbClr val="AA7942"/>
              </a:buClr>
              <a:buSzPct val="120000"/>
              <a:buFont typeface="Lucida Grande"/>
              <a:buChar char="‣"/>
              <a:defRPr sz="2800">
                <a:uFillTx/>
                <a:latin typeface="Georgia"/>
                <a:ea typeface="Georgia"/>
                <a:cs typeface="Georgia"/>
                <a:sym typeface="Georgia"/>
              </a:defRPr>
            </a:lvl3pPr>
            <a:lvl4pPr marL="2032000" marR="0" defTabSz="584200">
              <a:spcBef>
                <a:spcPts val="4800"/>
              </a:spcBef>
              <a:buClr>
                <a:srgbClr val="AA7942"/>
              </a:buClr>
              <a:buSzPct val="120000"/>
              <a:buFont typeface="Lucida Grande"/>
              <a:buChar char="‣"/>
              <a:defRPr sz="2800">
                <a:uFillTx/>
                <a:latin typeface="Georgia"/>
                <a:ea typeface="Georgia"/>
                <a:cs typeface="Georgia"/>
                <a:sym typeface="Georgia"/>
              </a:defRPr>
            </a:lvl4pPr>
            <a:lvl5pPr marL="2476500" marR="0" defTabSz="584200">
              <a:spcBef>
                <a:spcPts val="4800"/>
              </a:spcBef>
              <a:buClr>
                <a:srgbClr val="AA7942"/>
              </a:buClr>
              <a:buSzPct val="120000"/>
              <a:buFont typeface="Lucida Grande"/>
              <a:buChar char="‣"/>
              <a:defRPr sz="2800">
                <a:uFillTx/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" name="Slide Number"/>
          <p:cNvSpPr txBox="1"/>
          <p:nvPr>
            <p:ph type="sldNum" sz="quarter" idx="2"/>
          </p:nvPr>
        </p:nvSpPr>
        <p:spPr>
          <a:xfrm>
            <a:off x="4449266" y="6509742"/>
            <a:ext cx="236538" cy="249238"/>
          </a:xfrm>
          <a:prstGeom prst="rect">
            <a:avLst/>
          </a:prstGeom>
        </p:spPr>
        <p:txBody>
          <a:bodyPr lIns="35718" tIns="35718" rIns="35718" bIns="35718"/>
          <a:lstStyle>
            <a:lvl1pPr defTabSz="584200">
              <a:defRPr sz="12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NYer -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xfrm>
            <a:off x="4362450" y="6477000"/>
            <a:ext cx="419100" cy="4572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ouple2.png" descr="couple2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53200" y="4343400"/>
            <a:ext cx="1819275" cy="1514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couple1.png" descr="couple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200" y="457200"/>
            <a:ext cx="1452563" cy="1558925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Title Text"/>
          <p:cNvSpPr txBox="1"/>
          <p:nvPr>
            <p:ph type="title"/>
          </p:nvPr>
        </p:nvSpPr>
        <p:spPr>
          <a:xfrm>
            <a:off x="838200" y="1371600"/>
            <a:ext cx="7772400" cy="1905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3" name="Body Level One…"/>
          <p:cNvSpPr txBox="1"/>
          <p:nvPr>
            <p:ph type="body" sz="half" idx="1"/>
          </p:nvPr>
        </p:nvSpPr>
        <p:spPr>
          <a:xfrm>
            <a:off x="1447800" y="3276600"/>
            <a:ext cx="6400800" cy="3467100"/>
          </a:xfrm>
          <a:prstGeom prst="rect">
            <a:avLst/>
          </a:prstGeom>
        </p:spPr>
        <p:txBody>
          <a:bodyPr/>
          <a:lstStyle>
            <a:lvl1pPr marL="40639" indent="0" algn="ctr">
              <a:buSzTx/>
              <a:buFont typeface="Arial"/>
              <a:buNone/>
            </a:lvl1pPr>
            <a:lvl2pPr marL="497840" indent="0" algn="ctr">
              <a:buSzTx/>
              <a:buNone/>
            </a:lvl2pPr>
            <a:lvl3pPr marL="955039" indent="0" algn="ctr">
              <a:buSzTx/>
              <a:buFont typeface="Wingdings"/>
              <a:buNone/>
            </a:lvl3pPr>
            <a:lvl4pPr marL="1412239" indent="0" algn="ctr">
              <a:buSzTx/>
              <a:buNone/>
            </a:lvl4pPr>
            <a:lvl5pPr marL="1869439" indent="0" algn="ctr"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Diamond"/>
          <p:cNvSpPr/>
          <p:nvPr/>
        </p:nvSpPr>
        <p:spPr>
          <a:xfrm>
            <a:off x="401835" y="3339703"/>
            <a:ext cx="8344755" cy="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3175">
            <a:solidFill>
              <a:srgbClr val="9A9A9A"/>
            </a:solidFill>
            <a:miter lim="400000"/>
          </a:ln>
        </p:spPr>
        <p:txBody>
          <a:bodyPr lIns="35718" tIns="35718" rIns="35718" bIns="35718" anchor="ctr"/>
          <a:lstStyle/>
          <a:p>
            <a:pPr marL="0" marR="0" defTabSz="457200">
              <a:defRPr sz="8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2" name="Title Text"/>
          <p:cNvSpPr txBox="1"/>
          <p:nvPr>
            <p:ph type="title"/>
          </p:nvPr>
        </p:nvSpPr>
        <p:spPr>
          <a:xfrm>
            <a:off x="401835" y="928687"/>
            <a:ext cx="8340330" cy="2232423"/>
          </a:xfrm>
          <a:prstGeom prst="rect">
            <a:avLst/>
          </a:prstGeom>
        </p:spPr>
        <p:txBody>
          <a:bodyPr lIns="35718" tIns="35718" rIns="35718" bIns="35718" anchor="b">
            <a:normAutofit fontScale="100000" lnSpcReduction="0"/>
          </a:bodyPr>
          <a:lstStyle>
            <a:lvl1pPr marL="0" marR="0" algn="l" defTabSz="584200">
              <a:defRPr sz="2800"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3" name="Body Level One…"/>
          <p:cNvSpPr txBox="1"/>
          <p:nvPr>
            <p:ph type="body" sz="quarter" idx="1"/>
          </p:nvPr>
        </p:nvSpPr>
        <p:spPr>
          <a:xfrm>
            <a:off x="401835" y="3527226"/>
            <a:ext cx="8340330" cy="714376"/>
          </a:xfrm>
          <a:prstGeom prst="rect">
            <a:avLst/>
          </a:prstGeom>
        </p:spPr>
        <p:txBody>
          <a:bodyPr lIns="35718" tIns="35718" rIns="35718" bIns="35718">
            <a:normAutofit fontScale="100000" lnSpcReduction="0"/>
          </a:bodyPr>
          <a:lstStyle>
            <a:lvl1pPr marL="0" marR="0" indent="0" defTabSz="584200"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747474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228600" defTabSz="584200"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747474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defTabSz="584200">
              <a:spcBef>
                <a:spcPts val="0"/>
              </a:spcBef>
              <a:buClrTx/>
              <a:buSzTx/>
              <a:buNone/>
              <a:defRPr sz="1800">
                <a:solidFill>
                  <a:srgbClr val="747474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defTabSz="584200"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747474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defTabSz="584200">
              <a:spcBef>
                <a:spcPts val="0"/>
              </a:spcBef>
              <a:buClrTx/>
              <a:buSzTx/>
              <a:buFontTx/>
              <a:buNone/>
              <a:defRPr sz="1800">
                <a:solidFill>
                  <a:srgbClr val="747474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Slide Number"/>
          <p:cNvSpPr txBox="1"/>
          <p:nvPr>
            <p:ph type="sldNum" sz="quarter" idx="2"/>
          </p:nvPr>
        </p:nvSpPr>
        <p:spPr>
          <a:xfrm>
            <a:off x="8634223" y="6465093"/>
            <a:ext cx="211240" cy="207938"/>
          </a:xfrm>
          <a:prstGeom prst="rect">
            <a:avLst/>
          </a:prstGeom>
        </p:spPr>
        <p:txBody>
          <a:bodyPr lIns="35718" tIns="35718" rIns="35718" bIns="35718"/>
          <a:lstStyle>
            <a:lvl1pPr algn="r" defTabSz="584200">
              <a:defRPr sz="9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Diamond"/>
          <p:cNvSpPr/>
          <p:nvPr/>
        </p:nvSpPr>
        <p:spPr>
          <a:xfrm>
            <a:off x="401835" y="1384101"/>
            <a:ext cx="8344763" cy="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3175">
            <a:solidFill>
              <a:srgbClr val="9A9A9A"/>
            </a:solidFill>
            <a:miter lim="400000"/>
          </a:ln>
        </p:spPr>
        <p:txBody>
          <a:bodyPr lIns="35718" tIns="35718" rIns="35718" bIns="35718" anchor="ctr"/>
          <a:lstStyle/>
          <a:p>
            <a:pPr marL="0" marR="0" defTabSz="457200">
              <a:defRPr sz="800">
                <a:uFillTx/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2" name="Title Text"/>
          <p:cNvSpPr txBox="1"/>
          <p:nvPr>
            <p:ph type="title"/>
          </p:nvPr>
        </p:nvSpPr>
        <p:spPr>
          <a:xfrm>
            <a:off x="401835" y="232171"/>
            <a:ext cx="8340330" cy="982267"/>
          </a:xfrm>
          <a:prstGeom prst="rect">
            <a:avLst/>
          </a:prstGeom>
        </p:spPr>
        <p:txBody>
          <a:bodyPr lIns="35718" tIns="35718" rIns="35718" bIns="35718" anchor="b">
            <a:normAutofit fontScale="100000" lnSpcReduction="0"/>
          </a:bodyPr>
          <a:lstStyle>
            <a:lvl1pPr marL="0" marR="0" algn="l" defTabSz="584200">
              <a:defRPr sz="2800"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53" name="Body Level One…"/>
          <p:cNvSpPr txBox="1"/>
          <p:nvPr>
            <p:ph type="body" idx="1"/>
          </p:nvPr>
        </p:nvSpPr>
        <p:spPr>
          <a:xfrm>
            <a:off x="401835" y="1562695"/>
            <a:ext cx="8340330" cy="4688087"/>
          </a:xfrm>
          <a:prstGeom prst="rect">
            <a:avLst/>
          </a:prstGeom>
        </p:spPr>
        <p:txBody>
          <a:bodyPr lIns="35718" tIns="35718" rIns="35718" bIns="35718">
            <a:normAutofit fontScale="100000" lnSpcReduction="0"/>
          </a:bodyPr>
          <a:lstStyle>
            <a:lvl1pPr marL="304800" marR="0" indent="-304800" defTabSz="584200">
              <a:spcBef>
                <a:spcPts val="4200"/>
              </a:spcBef>
              <a:buClrTx/>
              <a:buSzPct val="75000"/>
              <a:buFont typeface="Helvetica Neue"/>
              <a:buChar char="•"/>
              <a:defRPr sz="2400">
                <a:solidFill>
                  <a:srgbClr val="747474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762000" marR="0" indent="-304800" defTabSz="584200">
              <a:spcBef>
                <a:spcPts val="4200"/>
              </a:spcBef>
              <a:buClrTx/>
              <a:buSzPct val="75000"/>
              <a:buFont typeface="Helvetica Neue"/>
              <a:defRPr sz="2400">
                <a:solidFill>
                  <a:srgbClr val="747474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219200" marR="0" indent="-304800" defTabSz="584200">
              <a:spcBef>
                <a:spcPts val="4200"/>
              </a:spcBef>
              <a:buClrTx/>
              <a:buSzPct val="75000"/>
              <a:buFont typeface="Helvetica Neue"/>
              <a:buChar char="•"/>
              <a:defRPr>
                <a:solidFill>
                  <a:srgbClr val="747474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676400" marR="0" indent="-304800" defTabSz="584200">
              <a:spcBef>
                <a:spcPts val="4200"/>
              </a:spcBef>
              <a:buClrTx/>
              <a:buSzPct val="75000"/>
              <a:buFont typeface="Helvetica Neue"/>
              <a:buChar char="•"/>
              <a:defRPr sz="2400">
                <a:solidFill>
                  <a:srgbClr val="747474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133600" marR="0" indent="-304800" defTabSz="584200">
              <a:spcBef>
                <a:spcPts val="4200"/>
              </a:spcBef>
              <a:buClrTx/>
              <a:buSzPct val="75000"/>
              <a:buFont typeface="Helvetica Neue"/>
              <a:buChar char="•"/>
              <a:defRPr sz="2400">
                <a:solidFill>
                  <a:srgbClr val="747474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xfrm>
            <a:off x="8634223" y="6465093"/>
            <a:ext cx="211240" cy="207938"/>
          </a:xfrm>
          <a:prstGeom prst="rect">
            <a:avLst/>
          </a:prstGeom>
        </p:spPr>
        <p:txBody>
          <a:bodyPr lIns="35718" tIns="35718" rIns="35718" bIns="35718"/>
          <a:lstStyle>
            <a:lvl1pPr algn="r" defTabSz="584200">
              <a:defRPr sz="900"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bu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cocteau_strav.png" descr="cocteau_strav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24600" y="4038600"/>
            <a:ext cx="2222500" cy="2022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62" name="Debussyside.jpg" descr="Debussyside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1000" y="457200"/>
            <a:ext cx="1216026" cy="1447800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Title Text"/>
          <p:cNvSpPr txBox="1"/>
          <p:nvPr>
            <p:ph type="title"/>
          </p:nvPr>
        </p:nvSpPr>
        <p:spPr>
          <a:xfrm>
            <a:off x="914400" y="304800"/>
            <a:ext cx="7772400" cy="1752600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4" name="Body Level One…"/>
          <p:cNvSpPr txBox="1"/>
          <p:nvPr>
            <p:ph type="body" idx="1"/>
          </p:nvPr>
        </p:nvSpPr>
        <p:spPr>
          <a:xfrm>
            <a:off x="838200" y="2057400"/>
            <a:ext cx="7772400" cy="4800600"/>
          </a:xfrm>
          <a:prstGeom prst="rect">
            <a:avLst/>
          </a:prstGeom>
        </p:spPr>
        <p:txBody>
          <a:bodyPr/>
          <a:lstStyle>
            <a:lvl1pPr marL="383540" indent="-342900">
              <a:spcBef>
                <a:spcPts val="600"/>
              </a:spcBef>
              <a:buClrTx/>
              <a:buSzPct val="65000"/>
              <a:buFontTx/>
              <a:buBlip>
                <a:blip r:embed="rId4"/>
              </a:buBlip>
              <a:defRPr sz="2800">
                <a:latin typeface="Georgia"/>
                <a:ea typeface="Georgia"/>
                <a:cs typeface="Georgia"/>
                <a:sym typeface="Georgia"/>
              </a:defRPr>
            </a:lvl1pPr>
            <a:lvl2pPr marL="783590" indent="-285750">
              <a:spcBef>
                <a:spcPts val="500"/>
              </a:spcBef>
              <a:buClrTx/>
              <a:buSzPct val="65000"/>
              <a:buFontTx/>
              <a:buBlip>
                <a:blip r:embed="rId5"/>
              </a:buBlip>
              <a:defRPr sz="2400">
                <a:latin typeface="Georgia"/>
                <a:ea typeface="Georgia"/>
                <a:cs typeface="Georgia"/>
                <a:sym typeface="Georgia"/>
              </a:defRPr>
            </a:lvl2pPr>
            <a:lvl3pPr marL="1183639" indent="-228600">
              <a:spcBef>
                <a:spcPts val="400"/>
              </a:spcBef>
              <a:buClrTx/>
              <a:buSzPct val="65000"/>
              <a:buBlip>
                <a:blip r:embed="rId6"/>
              </a:buBlip>
              <a:defRPr sz="2000">
                <a:latin typeface="Georgia"/>
                <a:ea typeface="Georgia"/>
                <a:cs typeface="Georgia"/>
                <a:sym typeface="Georgia"/>
              </a:defRPr>
            </a:lvl3pPr>
            <a:lvl4pPr marL="1640839" indent="-228600">
              <a:buClrTx/>
              <a:buSzPct val="65000"/>
              <a:buFontTx/>
              <a:buBlip>
                <a:blip r:embed="rId7"/>
              </a:buBlip>
              <a:defRPr sz="1800">
                <a:latin typeface="Georgia"/>
                <a:ea typeface="Georgia"/>
                <a:cs typeface="Georgia"/>
                <a:sym typeface="Georgia"/>
              </a:defRPr>
            </a:lvl4pPr>
            <a:lvl5pPr marL="2098039" indent="-228600">
              <a:buClrTx/>
              <a:buSzPct val="65000"/>
              <a:buFontTx/>
              <a:buBlip>
                <a:blip r:embed="rId7"/>
              </a:buBlip>
              <a:defRPr sz="1800"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5" name="Slide Number"/>
          <p:cNvSpPr txBox="1"/>
          <p:nvPr>
            <p:ph type="sldNum" sz="quarter" idx="2"/>
          </p:nvPr>
        </p:nvSpPr>
        <p:spPr>
          <a:xfrm>
            <a:off x="7355786" y="6248400"/>
            <a:ext cx="299828" cy="304800"/>
          </a:xfrm>
          <a:prstGeom prst="rect">
            <a:avLst/>
          </a:prstGeom>
        </p:spPr>
        <p:txBody>
          <a:bodyPr/>
          <a:lstStyle>
            <a:lvl1pPr>
              <a:defRPr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bussy - No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914400" y="304800"/>
            <a:ext cx="7772400" cy="1752600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idx="1"/>
          </p:nvPr>
        </p:nvSpPr>
        <p:spPr>
          <a:xfrm>
            <a:off x="838200" y="2057400"/>
            <a:ext cx="7772400" cy="4800600"/>
          </a:xfrm>
          <a:prstGeom prst="rect">
            <a:avLst/>
          </a:prstGeom>
        </p:spPr>
        <p:txBody>
          <a:bodyPr/>
          <a:lstStyle>
            <a:lvl1pPr marL="383540" indent="-342900">
              <a:spcBef>
                <a:spcPts val="600"/>
              </a:spcBef>
              <a:buClrTx/>
              <a:buSzPct val="65000"/>
              <a:buFontTx/>
              <a:buBlip>
                <a:blip r:embed="rId2"/>
              </a:buBlip>
              <a:defRPr sz="2800">
                <a:latin typeface="Georgia"/>
                <a:ea typeface="Georgia"/>
                <a:cs typeface="Georgia"/>
                <a:sym typeface="Georgia"/>
              </a:defRPr>
            </a:lvl1pPr>
            <a:lvl2pPr marL="783590" indent="-285750">
              <a:spcBef>
                <a:spcPts val="500"/>
              </a:spcBef>
              <a:buClrTx/>
              <a:buSzPct val="65000"/>
              <a:buFontTx/>
              <a:buBlip>
                <a:blip r:embed="rId3"/>
              </a:buBlip>
              <a:defRPr sz="2400">
                <a:latin typeface="Georgia"/>
                <a:ea typeface="Georgia"/>
                <a:cs typeface="Georgia"/>
                <a:sym typeface="Georgia"/>
              </a:defRPr>
            </a:lvl2pPr>
            <a:lvl3pPr marL="1183639" indent="-228600">
              <a:spcBef>
                <a:spcPts val="400"/>
              </a:spcBef>
              <a:buClrTx/>
              <a:buSzPct val="65000"/>
              <a:buBlip>
                <a:blip r:embed="rId4"/>
              </a:buBlip>
              <a:defRPr sz="2000">
                <a:latin typeface="Georgia"/>
                <a:ea typeface="Georgia"/>
                <a:cs typeface="Georgia"/>
                <a:sym typeface="Georgia"/>
              </a:defRPr>
            </a:lvl3pPr>
            <a:lvl4pPr marL="1640839" indent="-228600">
              <a:buClrTx/>
              <a:buSzPct val="65000"/>
              <a:buFontTx/>
              <a:buBlip>
                <a:blip r:embed="rId5"/>
              </a:buBlip>
              <a:defRPr sz="1800">
                <a:latin typeface="Georgia"/>
                <a:ea typeface="Georgia"/>
                <a:cs typeface="Georgia"/>
                <a:sym typeface="Georgia"/>
              </a:defRPr>
            </a:lvl4pPr>
            <a:lvl5pPr marL="2098039" indent="-228600">
              <a:buClrTx/>
              <a:buSzPct val="65000"/>
              <a:buFontTx/>
              <a:buBlip>
                <a:blip r:embed="rId5"/>
              </a:buBlip>
              <a:defRPr sz="1800"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xfrm>
            <a:off x="4355827" y="6477000"/>
            <a:ext cx="432346" cy="444500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Image"/>
          <p:cNvSpPr/>
          <p:nvPr>
            <p:ph type="pic" sz="quarter" idx="13"/>
          </p:nvPr>
        </p:nvSpPr>
        <p:spPr>
          <a:xfrm>
            <a:off x="5045273" y="2027039"/>
            <a:ext cx="2884290" cy="3848696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82" name="Title Text"/>
          <p:cNvSpPr txBox="1"/>
          <p:nvPr>
            <p:ph type="title"/>
          </p:nvPr>
        </p:nvSpPr>
        <p:spPr>
          <a:xfrm>
            <a:off x="892968" y="178593"/>
            <a:ext cx="7358064" cy="1714501"/>
          </a:xfrm>
          <a:prstGeom prst="rect">
            <a:avLst/>
          </a:prstGeom>
        </p:spPr>
        <p:txBody>
          <a:bodyPr lIns="35718" tIns="35718" rIns="35718" bIns="35718"/>
          <a:lstStyle>
            <a:lvl1pPr marL="0" marR="0" defTabSz="584200">
              <a:defRPr sz="5800">
                <a:uFillTx/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3" name="Body Level One…"/>
          <p:cNvSpPr txBox="1"/>
          <p:nvPr>
            <p:ph type="body" sz="half" idx="1"/>
          </p:nvPr>
        </p:nvSpPr>
        <p:spPr>
          <a:xfrm>
            <a:off x="892968" y="1946671"/>
            <a:ext cx="3545087" cy="4018361"/>
          </a:xfrm>
          <a:prstGeom prst="rect">
            <a:avLst/>
          </a:prstGeom>
        </p:spPr>
        <p:txBody>
          <a:bodyPr lIns="35718" tIns="35718" rIns="35718" bIns="35718" anchor="ctr"/>
          <a:lstStyle>
            <a:lvl1pPr marL="657551" marR="0" indent="-340051" defTabSz="584200">
              <a:spcBef>
                <a:spcPts val="3800"/>
              </a:spcBef>
              <a:buClrTx/>
              <a:buSzPct val="171000"/>
              <a:buFontTx/>
              <a:buChar char="•"/>
              <a:defRPr sz="2200">
                <a:uFillTx/>
                <a:latin typeface="Georgia"/>
                <a:ea typeface="Georgia"/>
                <a:cs typeface="Georgia"/>
                <a:sym typeface="Georgia"/>
              </a:defRPr>
            </a:lvl1pPr>
            <a:lvl2pPr marL="1102051" marR="0" indent="-340051" defTabSz="584200">
              <a:spcBef>
                <a:spcPts val="3800"/>
              </a:spcBef>
              <a:buClrTx/>
              <a:buSzPct val="171000"/>
              <a:buFontTx/>
              <a:defRPr sz="2200">
                <a:uFillTx/>
                <a:latin typeface="Georgia"/>
                <a:ea typeface="Georgia"/>
                <a:cs typeface="Georgia"/>
                <a:sym typeface="Georgia"/>
              </a:defRPr>
            </a:lvl2pPr>
            <a:lvl3pPr marL="1546551" marR="0" indent="-340051" defTabSz="584200">
              <a:spcBef>
                <a:spcPts val="3800"/>
              </a:spcBef>
              <a:buClrTx/>
              <a:buSzPct val="171000"/>
              <a:buChar char="•"/>
              <a:defRPr sz="2200">
                <a:uFillTx/>
                <a:latin typeface="Georgia"/>
                <a:ea typeface="Georgia"/>
                <a:cs typeface="Georgia"/>
                <a:sym typeface="Georgia"/>
              </a:defRPr>
            </a:lvl3pPr>
            <a:lvl4pPr marL="1991051" marR="0" indent="-340051" defTabSz="584200">
              <a:spcBef>
                <a:spcPts val="3800"/>
              </a:spcBef>
              <a:buClrTx/>
              <a:buSzPct val="171000"/>
              <a:buFontTx/>
              <a:buChar char="•"/>
              <a:defRPr sz="2200">
                <a:uFillTx/>
                <a:latin typeface="Georgia"/>
                <a:ea typeface="Georgia"/>
                <a:cs typeface="Georgia"/>
                <a:sym typeface="Georgia"/>
              </a:defRPr>
            </a:lvl4pPr>
            <a:lvl5pPr marL="2435551" marR="0" indent="-340051" defTabSz="584200">
              <a:spcBef>
                <a:spcPts val="3800"/>
              </a:spcBef>
              <a:buClrTx/>
              <a:buSzPct val="171000"/>
              <a:buFontTx/>
              <a:buChar char="•"/>
              <a:defRPr sz="2200">
                <a:uFillTx/>
                <a:latin typeface="Georgia"/>
                <a:ea typeface="Georgia"/>
                <a:cs typeface="Georgia"/>
                <a:sym typeface="Georgi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xfrm>
            <a:off x="4449266" y="6509742"/>
            <a:ext cx="236538" cy="249238"/>
          </a:xfrm>
          <a:prstGeom prst="rect">
            <a:avLst/>
          </a:prstGeom>
        </p:spPr>
        <p:txBody>
          <a:bodyPr lIns="35718" tIns="35718" rIns="35718" bIns="35718"/>
          <a:lstStyle>
            <a:lvl1pPr defTabSz="584200">
              <a:defRPr sz="12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Image"/>
          <p:cNvSpPr/>
          <p:nvPr>
            <p:ph type="pic" sz="half" idx="13"/>
          </p:nvPr>
        </p:nvSpPr>
        <p:spPr>
          <a:xfrm>
            <a:off x="1714500" y="1151929"/>
            <a:ext cx="5715000" cy="3545302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92" name="Title Text"/>
          <p:cNvSpPr txBox="1"/>
          <p:nvPr>
            <p:ph type="title"/>
          </p:nvPr>
        </p:nvSpPr>
        <p:spPr>
          <a:xfrm>
            <a:off x="892968" y="5179218"/>
            <a:ext cx="7358064" cy="1196579"/>
          </a:xfrm>
          <a:prstGeom prst="rect">
            <a:avLst/>
          </a:prstGeom>
        </p:spPr>
        <p:txBody>
          <a:bodyPr lIns="35718" tIns="35718" rIns="35718" bIns="35718"/>
          <a:lstStyle>
            <a:lvl1pPr marL="0" marR="0" defTabSz="584200">
              <a:defRPr sz="5800">
                <a:uFillTx/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3" name="Slide Number"/>
          <p:cNvSpPr txBox="1"/>
          <p:nvPr>
            <p:ph type="sldNum" sz="quarter" idx="2"/>
          </p:nvPr>
        </p:nvSpPr>
        <p:spPr>
          <a:xfrm>
            <a:off x="4449266" y="6509742"/>
            <a:ext cx="236538" cy="249238"/>
          </a:xfrm>
          <a:prstGeom prst="rect">
            <a:avLst/>
          </a:prstGeom>
        </p:spPr>
        <p:txBody>
          <a:bodyPr lIns="35718" tIns="35718" rIns="35718" bIns="35718"/>
          <a:lstStyle>
            <a:lvl1pPr defTabSz="584200">
              <a:defRPr sz="1200">
                <a:uFillTx/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uple2.png" descr="couple2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9400" y="4648200"/>
            <a:ext cx="1819275" cy="151447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/>
          <p:nvPr>
            <p:ph type="title"/>
          </p:nvPr>
        </p:nvSpPr>
        <p:spPr>
          <a:xfrm>
            <a:off x="685800" y="381000"/>
            <a:ext cx="7772400" cy="160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685800" y="1981200"/>
            <a:ext cx="7772400" cy="487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2pPr marL="1031239" indent="-533399">
              <a:spcBef>
                <a:spcPts val="600"/>
              </a:spcBef>
              <a:buFont typeface="Times"/>
              <a:defRPr sz="2800"/>
            </a:lvl2pPr>
            <a:lvl3pPr marL="1412239" indent="-457200">
              <a:spcBef>
                <a:spcPts val="500"/>
              </a:spcBef>
              <a:buFontTx/>
              <a:buChar char=""/>
              <a:defRPr sz="2400"/>
            </a:lvl3pPr>
            <a:lvl4pPr marL="1793239" indent="-381000">
              <a:spcBef>
                <a:spcPts val="400"/>
              </a:spcBef>
              <a:buChar char="ü"/>
              <a:defRPr sz="2000"/>
            </a:lvl4pPr>
            <a:lvl5pPr marL="2250439" indent="-381000">
              <a:spcBef>
                <a:spcPts val="400"/>
              </a:spcBef>
              <a:buChar char="ü"/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7359650" y="6248400"/>
            <a:ext cx="292100" cy="3048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marL="0" marR="0" algn="ctr" defTabSz="457200">
              <a:defRPr sz="1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transition xmlns:p14="http://schemas.microsoft.com/office/powerpoint/2010/main" spd="med" advClick="1"/>
  <p:txStyles>
    <p:titleStyle>
      <a:lvl1pPr marL="40639" marR="40639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1pPr>
      <a:lvl2pPr marL="40639" marR="40639" indent="228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2pPr>
      <a:lvl3pPr marL="40639" marR="40639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3pPr>
      <a:lvl4pPr marL="40639" marR="40639" indent="685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4pPr>
      <a:lvl5pPr marL="40639" marR="40639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5pPr>
      <a:lvl6pPr marL="40639" marR="40639" indent="11430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6pPr>
      <a:lvl7pPr marL="40639" marR="40639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7pPr>
      <a:lvl8pPr marL="40639" marR="40639" indent="1600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8pPr>
      <a:lvl9pPr marL="40639" marR="40639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9pPr>
    </p:titleStyle>
    <p:bodyStyle>
      <a:lvl1pPr marL="650240" marR="40639" indent="-6096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00"/>
        </a:buClr>
        <a:buSzPct val="100000"/>
        <a:buFont typeface="Baskerville"/>
        <a:buAutoNum type="arabicPeriod" startAt="1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1pPr>
      <a:lvl2pPr marL="1107439" marR="40639" indent="-60959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00"/>
        </a:buClr>
        <a:buSzPct val="100000"/>
        <a:buFont typeface="Baskerville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2pPr>
      <a:lvl3pPr marL="1564639" marR="40639" indent="-6096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00"/>
        </a:buClr>
        <a:buSzPct val="100000"/>
        <a:buFont typeface="Baskerville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3pPr>
      <a:lvl4pPr marL="2021839" marR="40639" indent="-6096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00"/>
        </a:buClr>
        <a:buSzPct val="100000"/>
        <a:buFont typeface="Baskerville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4pPr>
      <a:lvl5pPr marL="2479039" marR="40639" indent="-6096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00"/>
        </a:buClr>
        <a:buSzPct val="100000"/>
        <a:buFont typeface="Baskerville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5pPr>
      <a:lvl6pPr marL="2479039" marR="40639" indent="-6096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00"/>
        </a:buClr>
        <a:buSzPct val="100000"/>
        <a:buFont typeface="Baskerville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6pPr>
      <a:lvl7pPr marL="2479039" marR="40639" indent="-6096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00"/>
        </a:buClr>
        <a:buSzPct val="100000"/>
        <a:buFont typeface="Baskerville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7pPr>
      <a:lvl8pPr marL="2479039" marR="40639" indent="-6096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00"/>
        </a:buClr>
        <a:buSzPct val="100000"/>
        <a:buFont typeface="Baskerville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8pPr>
      <a:lvl9pPr marL="2479039" marR="40639" indent="-6096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>
          <a:srgbClr val="000000"/>
        </a:buClr>
        <a:buSzPct val="100000"/>
        <a:buFont typeface="Baskerville"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9pPr>
    </p:bodyStyle>
    <p:otherStyle>
      <a:lvl1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1pPr>
      <a:lvl2pPr marL="0" marR="0" indent="2286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2pPr>
      <a:lvl3pPr marL="0" marR="0" indent="4572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3pPr>
      <a:lvl4pPr marL="0" marR="0" indent="6858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4pPr>
      <a:lvl5pPr marL="0" marR="0" indent="9144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5pPr>
      <a:lvl6pPr marL="0" marR="0" indent="11430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6pPr>
      <a:lvl7pPr marL="0" marR="0" indent="13716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7pPr>
      <a:lvl8pPr marL="0" marR="0" indent="16002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8pPr>
      <a:lvl9pPr marL="0" marR="0" indent="18288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Baskerville SemiBold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1.png"/><Relationship Id="rId4" Type="http://schemas.openxmlformats.org/officeDocument/2006/relationships/image" Target="../media/image3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2.png"/><Relationship Id="rId4" Type="http://schemas.openxmlformats.org/officeDocument/2006/relationships/image" Target="../media/image4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2.mov"/><Relationship Id="rId3" Type="http://schemas.microsoft.com/office/2007/relationships/media" Target="../media/media2.mov"/><Relationship Id="rId4" Type="http://schemas.openxmlformats.org/officeDocument/2006/relationships/image" Target="../media/image1.tif"/><Relationship Id="rId5" Type="http://schemas.openxmlformats.org/officeDocument/2006/relationships/image" Target="../media/image1.png"/><Relationship Id="rId6" Type="http://schemas.openxmlformats.org/officeDocument/2006/relationships/image" Target="../media/image2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Relationship Id="rId3" Type="http://schemas.openxmlformats.org/officeDocument/2006/relationships/audio" Target="../media/media5.m4a"/><Relationship Id="rId4" Type="http://schemas.microsoft.com/office/2007/relationships/media" Target="../media/media5.m4a"/><Relationship Id="rId5" Type="http://schemas.openxmlformats.org/officeDocument/2006/relationships/image" Target="../media/image9.png"/><Relationship Id="rId6" Type="http://schemas.openxmlformats.org/officeDocument/2006/relationships/image" Target="../media/image2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3" Type="http://schemas.microsoft.com/office/2007/relationships/media" Target="../media/media6.m4a"/><Relationship Id="rId4" Type="http://schemas.openxmlformats.org/officeDocument/2006/relationships/image" Target="../media/image9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3" Type="http://schemas.microsoft.com/office/2007/relationships/media" Target="../media/media2.mp3"/><Relationship Id="rId4" Type="http://schemas.openxmlformats.org/officeDocument/2006/relationships/image" Target="../media/image9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audio" Target="../media/media7.m4a"/><Relationship Id="rId3" Type="http://schemas.microsoft.com/office/2007/relationships/media" Target="../media/media7.m4a"/><Relationship Id="rId4" Type="http://schemas.openxmlformats.org/officeDocument/2006/relationships/image" Target="../media/image9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audio" Target="../media/media8.m4a"/><Relationship Id="rId3" Type="http://schemas.microsoft.com/office/2007/relationships/media" Target="../media/media8.m4a"/><Relationship Id="rId4" Type="http://schemas.openxmlformats.org/officeDocument/2006/relationships/image" Target="../media/image9.png"/><Relationship Id="rId5" Type="http://schemas.openxmlformats.org/officeDocument/2006/relationships/image" Target="../media/image34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audio" Target="../media/media3.mov"/><Relationship Id="rId3" Type="http://schemas.microsoft.com/office/2007/relationships/media" Target="../media/media3.mov"/><Relationship Id="rId4" Type="http://schemas.openxmlformats.org/officeDocument/2006/relationships/image" Target="../media/image1.tif"/><Relationship Id="rId5" Type="http://schemas.openxmlformats.org/officeDocument/2006/relationships/image" Target="../media/image3.png"/><Relationship Id="rId6" Type="http://schemas.openxmlformats.org/officeDocument/2006/relationships/image" Target="../media/image1.jpeg"/><Relationship Id="rId7" Type="http://schemas.openxmlformats.org/officeDocument/2006/relationships/image" Target="../media/image35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audio" Target="../media/media4.mov"/><Relationship Id="rId3" Type="http://schemas.microsoft.com/office/2007/relationships/media" Target="../media/media4.mov"/><Relationship Id="rId4" Type="http://schemas.openxmlformats.org/officeDocument/2006/relationships/image" Target="../media/image1.tif"/><Relationship Id="rId5" Type="http://schemas.openxmlformats.org/officeDocument/2006/relationships/image" Target="../media/image3.png"/><Relationship Id="rId6" Type="http://schemas.openxmlformats.org/officeDocument/2006/relationships/image" Target="../media/image1.jpeg"/><Relationship Id="rId7" Type="http://schemas.openxmlformats.org/officeDocument/2006/relationships/image" Target="../media/image36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audio" Target="../media/media5.mov"/><Relationship Id="rId3" Type="http://schemas.microsoft.com/office/2007/relationships/media" Target="../media/media5.mov"/><Relationship Id="rId4" Type="http://schemas.openxmlformats.org/officeDocument/2006/relationships/image" Target="../media/image1.tif"/><Relationship Id="rId5" Type="http://schemas.openxmlformats.org/officeDocument/2006/relationships/image" Target="../media/image3.png"/><Relationship Id="rId6" Type="http://schemas.openxmlformats.org/officeDocument/2006/relationships/image" Target="../media/image1.jpeg"/><Relationship Id="rId7" Type="http://schemas.openxmlformats.org/officeDocument/2006/relationships/image" Target="../media/image37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audio" Target="../media/media6.mov"/><Relationship Id="rId3" Type="http://schemas.microsoft.com/office/2007/relationships/media" Target="../media/media6.mov"/><Relationship Id="rId4" Type="http://schemas.openxmlformats.org/officeDocument/2006/relationships/image" Target="../media/image1.tif"/><Relationship Id="rId5" Type="http://schemas.openxmlformats.org/officeDocument/2006/relationships/image" Target="../media/image3.png"/><Relationship Id="rId6" Type="http://schemas.openxmlformats.org/officeDocument/2006/relationships/image" Target="../media/image1.jpeg"/><Relationship Id="rId7" Type="http://schemas.openxmlformats.org/officeDocument/2006/relationships/image" Target="../media/image38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1.jpeg"/><Relationship Id="rId4" Type="http://schemas.openxmlformats.org/officeDocument/2006/relationships/image" Target="../media/image5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audio" Target="../media/media1.m4a"/><Relationship Id="rId4" Type="http://schemas.microsoft.com/office/2007/relationships/media" Target="../media/media1.m4a"/><Relationship Id="rId5" Type="http://schemas.openxmlformats.org/officeDocument/2006/relationships/image" Target="../media/image9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audio" Target="../media/media7.mov"/><Relationship Id="rId3" Type="http://schemas.microsoft.com/office/2007/relationships/media" Target="../media/media7.mov"/><Relationship Id="rId4" Type="http://schemas.openxmlformats.org/officeDocument/2006/relationships/image" Target="../media/image1.tif"/><Relationship Id="rId5" Type="http://schemas.openxmlformats.org/officeDocument/2006/relationships/image" Target="../media/image3.png"/><Relationship Id="rId6" Type="http://schemas.openxmlformats.org/officeDocument/2006/relationships/image" Target="../media/image1.jpeg"/><Relationship Id="rId7" Type="http://schemas.openxmlformats.org/officeDocument/2006/relationships/image" Target="../media/image41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1.jpeg"/><Relationship Id="rId4" Type="http://schemas.openxmlformats.org/officeDocument/2006/relationships/image" Target="../media/image4.png"/><Relationship Id="rId5" Type="http://schemas.openxmlformats.org/officeDocument/2006/relationships/image" Target="../media/image42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1.jpeg"/><Relationship Id="rId4" Type="http://schemas.openxmlformats.org/officeDocument/2006/relationships/image" Target="../media/image43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1.jpeg"/><Relationship Id="rId4" Type="http://schemas.openxmlformats.org/officeDocument/2006/relationships/image" Target="../media/image44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8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Relationship Id="rId3" Type="http://schemas.openxmlformats.org/officeDocument/2006/relationships/audio" Target="../media/media2.m4a"/><Relationship Id="rId4" Type="http://schemas.microsoft.com/office/2007/relationships/media" Target="../media/media2.m4a"/><Relationship Id="rId5" Type="http://schemas.openxmlformats.org/officeDocument/2006/relationships/image" Target="../media/image9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8.mov"/><Relationship Id="rId3" Type="http://schemas.microsoft.com/office/2007/relationships/media" Target="../media/media8.mov"/><Relationship Id="rId4" Type="http://schemas.openxmlformats.org/officeDocument/2006/relationships/image" Target="../media/image1.tif"/><Relationship Id="rId5" Type="http://schemas.openxmlformats.org/officeDocument/2006/relationships/image" Target="../media/image1.png"/><Relationship Id="rId6" Type="http://schemas.openxmlformats.org/officeDocument/2006/relationships/image" Target="../media/image50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audio" Target="../media/media3.mp3"/><Relationship Id="rId3" Type="http://schemas.microsoft.com/office/2007/relationships/media" Target="../media/media3.mp3"/><Relationship Id="rId4" Type="http://schemas.openxmlformats.org/officeDocument/2006/relationships/image" Target="../media/image9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Relationship Id="rId3" Type="http://schemas.openxmlformats.org/officeDocument/2006/relationships/audio" Target="../media/media3.m4a"/><Relationship Id="rId4" Type="http://schemas.microsoft.com/office/2007/relationships/media" Target="../media/media3.m4a"/><Relationship Id="rId5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3" Type="http://schemas.openxmlformats.org/officeDocument/2006/relationships/audio" Target="../media/media4.m4a"/><Relationship Id="rId4" Type="http://schemas.microsoft.com/office/2007/relationships/media" Target="../media/media4.m4a"/><Relationship Id="rId5" Type="http://schemas.openxmlformats.org/officeDocument/2006/relationships/image" Target="../media/image9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audio" Target="../media/media1.mp3"/><Relationship Id="rId4" Type="http://schemas.microsoft.com/office/2007/relationships/media" Target="../media/media1.mp3"/><Relationship Id="rId5" Type="http://schemas.openxmlformats.org/officeDocument/2006/relationships/image" Target="../media/image9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1.tif"/><Relationship Id="rId5" Type="http://schemas.openxmlformats.org/officeDocument/2006/relationships/image" Target="../media/image1.png"/><Relationship Id="rId6" Type="http://schemas.openxmlformats.org/officeDocument/2006/relationships/image" Target="../media/image1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Collections and inversional symmet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Collections and inversional symmetry</a:t>
            </a:r>
          </a:p>
        </p:txBody>
      </p:sp>
      <p:sp>
        <p:nvSpPr>
          <p:cNvPr id="112" name="Body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couple2.png" descr="couple2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9400" y="4648200"/>
            <a:ext cx="1819275" cy="1514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2.png" descr="2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5800" y="3414712"/>
            <a:ext cx="7772400" cy="1247776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Any two pitches are  symmetrical around an axis"/>
          <p:cNvSpPr txBox="1"/>
          <p:nvPr/>
        </p:nvSpPr>
        <p:spPr>
          <a:xfrm>
            <a:off x="774700" y="673100"/>
            <a:ext cx="7772400" cy="160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>
              <a:defRPr sz="36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Any two pitches are </a:t>
            </a:r>
            <a:br/>
            <a:r>
              <a:t>symmetrical around an axis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couple2.png" descr="couple2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9400" y="4648200"/>
            <a:ext cx="1819275" cy="1514475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Axis = pitch or interval"/>
          <p:cNvSpPr txBox="1"/>
          <p:nvPr>
            <p:ph type="title"/>
          </p:nvPr>
        </p:nvSpPr>
        <p:spPr>
          <a:xfrm>
            <a:off x="685800" y="152400"/>
            <a:ext cx="7772400" cy="1600200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Axis = </a:t>
            </a:r>
            <a:r>
              <a:rPr>
                <a:solidFill>
                  <a:srgbClr val="FF2600"/>
                </a:solidFill>
                <a:uFill>
                  <a:solidFill>
                    <a:srgbClr val="FF2600"/>
                  </a:solidFill>
                </a:uFill>
              </a:rPr>
              <a:t>pitch</a:t>
            </a:r>
            <a:r>
              <a:t> or interval</a:t>
            </a:r>
          </a:p>
        </p:txBody>
      </p:sp>
      <p:pic>
        <p:nvPicPr>
          <p:cNvPr id="156" name="2.png" descr="2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38400" y="1981200"/>
            <a:ext cx="4308475" cy="411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1.jpg" descr="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69886" y="1866900"/>
            <a:ext cx="4840514" cy="4622801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ID="9" grpId="2" fill="hold">
                                  <p:stCondLst>
                                    <p:cond delay="2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0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Class="exit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3" dur="1000" fill="hold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7" grpId="3"/>
      <p:bldP build="whole" bldLvl="1" animBg="1" rev="0" advAuto="0" spid="157" grpId="1"/>
      <p:bldP build="whole" bldLvl="1" animBg="1" rev="0" advAuto="0" spid="156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couple2.png" descr="couple2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9400" y="4648200"/>
            <a:ext cx="1819275" cy="1514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2.png" descr="2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17762" y="1981200"/>
            <a:ext cx="4308476" cy="411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2.2b1.jpg" descr="2.2b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81319" y="1943099"/>
            <a:ext cx="4375081" cy="4178301"/>
          </a:xfrm>
          <a:prstGeom prst="rect">
            <a:avLst/>
          </a:prstGeom>
          <a:ln w="12700"/>
        </p:spPr>
      </p:pic>
      <p:sp>
        <p:nvSpPr>
          <p:cNvPr id="162" name="Axis = pitch or interval"/>
          <p:cNvSpPr txBox="1"/>
          <p:nvPr/>
        </p:nvSpPr>
        <p:spPr>
          <a:xfrm>
            <a:off x="685800" y="76200"/>
            <a:ext cx="7772400" cy="160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ctr"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Axis = </a:t>
            </a:r>
            <a:r>
              <a:rPr>
                <a:uFill>
                  <a:solidFill>
                    <a:srgbClr val="FF2600"/>
                  </a:solidFill>
                </a:uFill>
              </a:rPr>
              <a:t>pitch</a:t>
            </a:r>
            <a:r>
              <a:t> or </a:t>
            </a:r>
            <a:r>
              <a:rPr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</a:rPr>
              <a:t>interval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25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Class="exit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2" dur="1000" fill="hold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0" grpId="2"/>
      <p:bldP build="whole" bldLvl="1" animBg="1" rev="0" advAuto="0" spid="161" grpId="3"/>
      <p:bldP build="whole" bldLvl="1" animBg="1" rev="0" advAuto="0" spid="16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Bartok_bagatelle_2.mov" descr="Bartok_bagatelle_2.mov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57200" y="6096000"/>
            <a:ext cx="673100" cy="673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couple2.png" descr="couple2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29400" y="4648200"/>
            <a:ext cx="1819275" cy="1514475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Double axis of symmetry Axis = Eb followed by A"/>
          <p:cNvSpPr txBox="1"/>
          <p:nvPr>
            <p:ph type="title"/>
          </p:nvPr>
        </p:nvSpPr>
        <p:spPr>
          <a:xfrm>
            <a:off x="685800" y="25400"/>
            <a:ext cx="7772400" cy="1600200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Double axis of symmetry</a:t>
            </a:r>
            <a:br/>
            <a:r>
              <a:t>Axis = E</a:t>
            </a:r>
            <a:r>
              <a:rPr baseline="29999"/>
              <a:t>b </a:t>
            </a:r>
            <a:r>
              <a:t>followed by A</a:t>
            </a:r>
          </a:p>
        </p:txBody>
      </p:sp>
      <p:pic>
        <p:nvPicPr>
          <p:cNvPr id="167" name="2.png" descr="2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85800" y="2128837"/>
            <a:ext cx="7772400" cy="3819526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Rectangle"/>
          <p:cNvSpPr/>
          <p:nvPr/>
        </p:nvSpPr>
        <p:spPr>
          <a:xfrm>
            <a:off x="381000" y="1905000"/>
            <a:ext cx="4648200" cy="2438400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69" name="Rectangle"/>
          <p:cNvSpPr/>
          <p:nvPr/>
        </p:nvSpPr>
        <p:spPr>
          <a:xfrm>
            <a:off x="5029200" y="1828800"/>
            <a:ext cx="3429000" cy="1219200"/>
          </a:xfrm>
          <a:prstGeom prst="rect">
            <a:avLst/>
          </a:prstGeom>
          <a:ln w="25400">
            <a:solidFill>
              <a:srgbClr val="4349AA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0" name="Rectangle"/>
          <p:cNvSpPr/>
          <p:nvPr/>
        </p:nvSpPr>
        <p:spPr>
          <a:xfrm>
            <a:off x="5029200" y="3124200"/>
            <a:ext cx="3429000" cy="1219200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1" name="Rectangle"/>
          <p:cNvSpPr/>
          <p:nvPr/>
        </p:nvSpPr>
        <p:spPr>
          <a:xfrm>
            <a:off x="2819400" y="4343400"/>
            <a:ext cx="5638800" cy="2057400"/>
          </a:xfrm>
          <a:prstGeom prst="rect">
            <a:avLst/>
          </a:prstGeom>
          <a:ln w="25400">
            <a:solidFill>
              <a:srgbClr val="4349AA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2" name="Rectangle"/>
          <p:cNvSpPr/>
          <p:nvPr/>
        </p:nvSpPr>
        <p:spPr>
          <a:xfrm>
            <a:off x="381000" y="5334000"/>
            <a:ext cx="2438400" cy="1066800"/>
          </a:xfrm>
          <a:prstGeom prst="rect">
            <a:avLst/>
          </a:prstGeom>
          <a:ln w="25400">
            <a:solidFill>
              <a:srgbClr val="FF26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173" name="Rectangle"/>
          <p:cNvSpPr/>
          <p:nvPr/>
        </p:nvSpPr>
        <p:spPr>
          <a:xfrm>
            <a:off x="381000" y="4343400"/>
            <a:ext cx="2438400" cy="990600"/>
          </a:xfrm>
          <a:prstGeom prst="rect">
            <a:avLst/>
          </a:prstGeom>
          <a:ln w="25400">
            <a:solidFill>
              <a:srgbClr val="4349AA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40000" fill="hold"/>
                                        <p:tgtEl>
                                          <p:spTgt spid="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Bartók String Quartet No. 5, V"/>
          <p:cNvSpPr txBox="1"/>
          <p:nvPr>
            <p:ph type="title"/>
          </p:nvPr>
        </p:nvSpPr>
        <p:spPr>
          <a:xfrm>
            <a:off x="401835" y="-221915"/>
            <a:ext cx="8340330" cy="982266"/>
          </a:xfrm>
          <a:prstGeom prst="rect">
            <a:avLst/>
          </a:prstGeom>
        </p:spPr>
        <p:txBody>
          <a:bodyPr/>
          <a:lstStyle/>
          <a:p>
            <a:pPr/>
            <a:r>
              <a:t>Bartók String Quartet No. 5, V</a:t>
            </a:r>
          </a:p>
        </p:txBody>
      </p:sp>
      <p:pic>
        <p:nvPicPr>
          <p:cNvPr id="176" name="Straus_ch_5_Bartok_quartet_5_V copy.png" descr="Straus_ch_5_Bartok_quartet_5_V cop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3644" y="909168"/>
            <a:ext cx="6272057" cy="5585563"/>
          </a:xfrm>
          <a:prstGeom prst="rect">
            <a:avLst/>
          </a:prstGeom>
          <a:ln w="12700"/>
        </p:spPr>
      </p:pic>
      <p:pic>
        <p:nvPicPr>
          <p:cNvPr id="177" name="Bartok_Quartet_5_V.m4a" descr="Bartok_Quartet_5_V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68297" y="5498294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Bartok Quartet 5 symm.png" descr="Bartok Quartet 5 sym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59594" y="906580"/>
            <a:ext cx="4600158" cy="5044840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35000" fill="hold"/>
                                        <p:tgtEl>
                                          <p:spTgt spid="1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0" dur="1000" fill="hold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177"/>
                </p:tgtEl>
              </p:cMediaNode>
            </p:audio>
          </p:childTnLst>
        </p:cTn>
      </p:par>
    </p:tnLst>
    <p:bldLst>
      <p:bldP build="whole" bldLvl="1" animBg="1" rev="0" advAuto="0" spid="176" grpId="2"/>
      <p:bldP build="whole" bldLvl="1" animBg="1" rev="0" advAuto="0" spid="178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couple2.png" descr="couple2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9400" y="4648200"/>
            <a:ext cx="1819275" cy="1514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Straus_ch_5_basketballs.png" descr="Straus_ch_5_basketball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02544" y="531614"/>
            <a:ext cx="4202156" cy="5794772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From one axis to another: Bartók, Mikrokosmos “Subject and Reflection”"/>
          <p:cNvSpPr txBox="1"/>
          <p:nvPr>
            <p:ph type="body" sz="quarter" idx="1"/>
          </p:nvPr>
        </p:nvSpPr>
        <p:spPr>
          <a:xfrm>
            <a:off x="565307" y="512091"/>
            <a:ext cx="8340329" cy="714376"/>
          </a:xfrm>
          <a:prstGeom prst="rect">
            <a:avLst/>
          </a:prstGeom>
        </p:spPr>
        <p:txBody>
          <a:bodyPr/>
          <a:lstStyle/>
          <a:p>
            <a:pPr/>
            <a:r>
              <a:t>From one axis to another: Bartók, </a:t>
            </a:r>
            <a:r>
              <a:rPr i="1"/>
              <a:t>Mikrokosmos</a:t>
            </a:r>
            <a:r>
              <a:t> “Subject and Reflection”</a:t>
            </a:r>
          </a:p>
        </p:txBody>
      </p:sp>
      <p:pic>
        <p:nvPicPr>
          <p:cNvPr id="184" name="45 Heft 6_ 141. Spiegelung.m4a" descr="45 Heft 6_ 141. Spiegelung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08278" y="5496867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Straus_ch_5_Bartok_Mikro_141.png" descr="Straus_ch_5_Bartok_Mikro_14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10865" y="1004720"/>
            <a:ext cx="6332508" cy="5344636"/>
          </a:xfrm>
          <a:prstGeom prst="rect">
            <a:avLst/>
          </a:prstGeom>
          <a:ln w="12700"/>
        </p:spPr>
      </p:pic>
      <p:pic>
        <p:nvPicPr>
          <p:cNvPr id="186" name="Straus_ch_5_Bartok_Mikro_141b.png" descr="Straus_ch_5_Bartok_Mikro_141b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4918" y="2482891"/>
            <a:ext cx="8121106" cy="1892218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66668" fill="hold"/>
                                        <p:tgtEl>
                                          <p:spTgt spid="1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4" fill="hold" display="0">
                  <p:stCondLst>
                    <p:cond delay="indefinite"/>
                  </p:stCondLst>
                </p:cTn>
                <p:tgtEl>
                  <p:spTgt spid="184"/>
                </p:tgtEl>
              </p:cMediaNode>
            </p:audio>
          </p:childTnLst>
        </p:cTn>
      </p:par>
    </p:tnLst>
    <p:bldLst>
      <p:bldP build="whole" bldLvl="1" animBg="1" rev="0" advAuto="0" spid="186" grpId="3"/>
      <p:bldP build="whole" bldLvl="1" animBg="1" rev="0" advAuto="0" spid="185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Sonata_2_pnos_perc_intro.mp3" descr="Sonata_2_pnos_perc_intro.mp3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93638" y="4994718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Straus_ch_5_Bartok_Sonata_2pnosperc_Ia.png" descr="Straus_ch_5_Bartok_Sonata_2pnosperc_Ia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16633" y="156138"/>
            <a:ext cx="5310734" cy="2634124"/>
          </a:xfrm>
          <a:prstGeom prst="rect">
            <a:avLst/>
          </a:prstGeom>
          <a:ln w="12700"/>
        </p:spPr>
      </p:pic>
      <p:pic>
        <p:nvPicPr>
          <p:cNvPr id="190" name="Straus_ch_5_Bartok_Sonata_2pnosperc_Ib.png" descr="Straus_ch_5_Bartok_Sonata_2pnosperc_Ib.png"/>
          <p:cNvPicPr>
            <a:picLocks noChangeAspect="1"/>
          </p:cNvPicPr>
          <p:nvPr/>
        </p:nvPicPr>
        <p:blipFill>
          <a:blip r:embed="rId6">
            <a:extLst/>
          </a:blip>
          <a:srcRect l="0" t="0" r="0" b="67911"/>
          <a:stretch>
            <a:fillRect/>
          </a:stretch>
        </p:blipFill>
        <p:spPr>
          <a:xfrm>
            <a:off x="2347272" y="3160442"/>
            <a:ext cx="5427110" cy="2706262"/>
          </a:xfrm>
          <a:prstGeom prst="rect">
            <a:avLst/>
          </a:prstGeom>
          <a:ln w="12700"/>
        </p:spPr>
      </p:pic>
      <p:pic>
        <p:nvPicPr>
          <p:cNvPr id="191" name="Straus_ch_5_Bartok_Sonata_2pnosperc_Ib.png" descr="Straus_ch_5_Bartok_Sonata_2pnosperc_Ib.png"/>
          <p:cNvPicPr>
            <a:picLocks noChangeAspect="1"/>
          </p:cNvPicPr>
          <p:nvPr/>
        </p:nvPicPr>
        <p:blipFill>
          <a:blip r:embed="rId6">
            <a:extLst/>
          </a:blip>
          <a:srcRect l="0" t="31799" r="0" b="0"/>
          <a:stretch>
            <a:fillRect/>
          </a:stretch>
        </p:blipFill>
        <p:spPr>
          <a:xfrm>
            <a:off x="2381007" y="158907"/>
            <a:ext cx="5359928" cy="5680630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13060" fill="hold"/>
                                        <p:tgtEl>
                                          <p:spTgt spid="1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xit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7" fill="hold" display="0">
                  <p:stCondLst>
                    <p:cond delay="indefinite"/>
                  </p:stCondLst>
                </p:cTn>
                <p:tgtEl>
                  <p:spTgt spid="188"/>
                </p:tgtEl>
              </p:cMediaNode>
            </p:audio>
          </p:childTnLst>
        </p:cTn>
      </p:par>
    </p:tnLst>
    <p:bldLst>
      <p:bldP build="whole" bldLvl="1" animBg="1" rev="0" advAuto="0" spid="191" grpId="4"/>
      <p:bldP build="whole" bldLvl="1" animBg="1" rev="0" advAuto="0" spid="189" grpId="2"/>
      <p:bldP build="whole" bldLvl="1" animBg="1" rev="0" advAuto="0" spid="190" grpId="3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Straus_ch_5_sonata_2pnosperc_symmetry.png" descr="Straus_ch_5_sonata_2pnosperc_symmetr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8170" y="1346918"/>
            <a:ext cx="7937052" cy="4568215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tonic/Modal Collec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Diatonic/Modal Collections</a:t>
            </a:r>
          </a:p>
        </p:txBody>
      </p:sp>
      <p:sp>
        <p:nvSpPr>
          <p:cNvPr id="196" name="Ionian  2-2-1-2-2-2-1 (Major Scale)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34695" indent="-234695" defTabSz="449833">
              <a:lnSpc>
                <a:spcPct val="90000"/>
              </a:lnSpc>
              <a:spcBef>
                <a:spcPts val="3200"/>
              </a:spcBef>
              <a:defRPr sz="1848"/>
            </a:pPr>
            <a:r>
              <a:t>Ionian		2-2-1-2-2-2-1 (Major Scale)</a:t>
            </a:r>
          </a:p>
          <a:p>
            <a:pPr marL="234695" indent="-234695" defTabSz="449833">
              <a:lnSpc>
                <a:spcPct val="90000"/>
              </a:lnSpc>
              <a:spcBef>
                <a:spcPts val="3200"/>
              </a:spcBef>
              <a:defRPr sz="1848"/>
            </a:pPr>
            <a:r>
              <a:t>Dorian		2-1-2-2-2-1-2	(symmetrical; associated with mm7 chord)</a:t>
            </a:r>
          </a:p>
          <a:p>
            <a:pPr marL="234695" indent="-234695" defTabSz="449833">
              <a:lnSpc>
                <a:spcPct val="90000"/>
              </a:lnSpc>
              <a:spcBef>
                <a:spcPts val="3200"/>
              </a:spcBef>
              <a:defRPr sz="1848"/>
            </a:pPr>
            <a:r>
              <a:t>Phrygian	1-2-2-2-1-2-2	(begins with 1, flat 7th)</a:t>
            </a:r>
          </a:p>
          <a:p>
            <a:pPr marL="234695" indent="-234695" defTabSz="449833">
              <a:lnSpc>
                <a:spcPct val="90000"/>
              </a:lnSpc>
              <a:spcBef>
                <a:spcPts val="3200"/>
              </a:spcBef>
              <a:defRPr sz="1848"/>
            </a:pPr>
            <a:r>
              <a:t>Lydian	2-2-2-1-2-2-1	(major with #4)</a:t>
            </a:r>
          </a:p>
          <a:p>
            <a:pPr marL="234695" indent="-234695" defTabSz="449833">
              <a:lnSpc>
                <a:spcPct val="90000"/>
              </a:lnSpc>
              <a:spcBef>
                <a:spcPts val="3200"/>
              </a:spcBef>
              <a:defRPr sz="1848"/>
            </a:pPr>
            <a:r>
              <a:t>Mixolydian	2-2-1-2-2-1-2	(major with flat 7th; associated with Mm7 chord)</a:t>
            </a:r>
          </a:p>
          <a:p>
            <a:pPr marL="234695" indent="-234695" defTabSz="449833">
              <a:lnSpc>
                <a:spcPct val="90000"/>
              </a:lnSpc>
              <a:spcBef>
                <a:spcPts val="3200"/>
              </a:spcBef>
              <a:defRPr sz="1848"/>
            </a:pPr>
            <a:r>
              <a:t>Aeolian	2-1-2-2-1-2-2	(Natural minor)</a:t>
            </a:r>
          </a:p>
          <a:p>
            <a:pPr marL="234695" indent="-234695" defTabSz="449833">
              <a:lnSpc>
                <a:spcPct val="90000"/>
              </a:lnSpc>
              <a:spcBef>
                <a:spcPts val="3200"/>
              </a:spcBef>
              <a:defRPr sz="1848"/>
            </a:pPr>
            <a:r>
              <a:t>Locrian	1-2-2-1-2-2-2	(begins with 1; flat 5th and flat 7th)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9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9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Diatonic/Modal Collec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Diatonic/Modal Collections</a:t>
            </a:r>
          </a:p>
        </p:txBody>
      </p:sp>
      <p:sp>
        <p:nvSpPr>
          <p:cNvPr id="115" name="The major scale in successive rotations, therefore still diatonic;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15137" indent="-215137" defTabSz="449833">
              <a:spcBef>
                <a:spcPts val="3200"/>
              </a:spcBef>
              <a:defRPr sz="1693"/>
            </a:pPr>
            <a:r>
              <a:t>The major scale in successive rotations, therefore still diatonic; </a:t>
            </a:r>
          </a:p>
          <a:p>
            <a:pPr lvl="1" marL="528065" indent="-176021" defTabSz="449833">
              <a:spcBef>
                <a:spcPts val="3200"/>
              </a:spcBef>
              <a:defRPr sz="1386"/>
            </a:pPr>
            <a:r>
              <a:t>C major=C Ionian; beginning on </a:t>
            </a:r>
          </a:p>
          <a:p>
            <a:pPr lvl="1" marL="528065" indent="-176021" defTabSz="449833">
              <a:spcBef>
                <a:spcPts val="3200"/>
              </a:spcBef>
              <a:defRPr sz="1386"/>
            </a:pPr>
            <a:r>
              <a:t>D, Dorian; on E, Phrygian; on </a:t>
            </a:r>
          </a:p>
          <a:p>
            <a:pPr lvl="1" marL="528065" indent="-176021" defTabSz="449833">
              <a:spcBef>
                <a:spcPts val="3200"/>
              </a:spcBef>
              <a:defRPr sz="1386"/>
            </a:pPr>
            <a:r>
              <a:t>F Lydian; on G Mixolydian; on </a:t>
            </a:r>
          </a:p>
          <a:p>
            <a:pPr lvl="1" marL="528065" indent="-176021" defTabSz="449833">
              <a:spcBef>
                <a:spcPts val="3200"/>
              </a:spcBef>
              <a:defRPr sz="1386"/>
            </a:pPr>
            <a:r>
              <a:t>A, Aeolian; on </a:t>
            </a:r>
          </a:p>
          <a:p>
            <a:pPr lvl="1" marL="528065" indent="-176021" defTabSz="449833">
              <a:spcBef>
                <a:spcPts val="3200"/>
              </a:spcBef>
              <a:defRPr sz="1386"/>
            </a:pPr>
            <a:r>
              <a:t>B, Locrian.  </a:t>
            </a:r>
          </a:p>
          <a:p>
            <a:pPr marL="234695" indent="-234695" defTabSz="449833">
              <a:spcBef>
                <a:spcPts val="3200"/>
              </a:spcBef>
              <a:defRPr sz="1848"/>
            </a:pPr>
            <a:r>
              <a:t>As with the major and minor scales, </a:t>
            </a:r>
            <a:br/>
            <a:r>
              <a:t>there are twelve forms (twelve distinct </a:t>
            </a:r>
            <a:br/>
            <a:r>
              <a:t>collections) of each mode.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1" fill="hold">
                                  <p:stCondLst>
                                    <p:cond delay="2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0" presetID="1" grpId="1" fill="hold">
                                  <p:stCondLst>
                                    <p:cond delay="2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Class="entr" nodeType="afterEffect" presetSubtype="0" presetID="1" grpId="1" fill="hold">
                                  <p:stCondLst>
                                    <p:cond delay="2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Class="entr" nodeType="afterEffect" presetSubtype="0" presetID="1" grpId="1" fill="hold">
                                  <p:stCondLst>
                                    <p:cond delay="2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Class="entr" nodeType="afterEffect" presetSubtype="0" presetID="1" grpId="1" fill="hold">
                                  <p:stCondLst>
                                    <p:cond delay="20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1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02 Stravinsky_ Petrushka - Danse Russe.m4a" descr="02 Stravinsky_ Petrushka - Danse Russe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59115" y="5589111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Straus_ch_5_Russian_Dance.png" descr="Straus_ch_5_Russian_Danc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50389" y="0"/>
            <a:ext cx="4843222" cy="6858000"/>
          </a:xfrm>
          <a:prstGeom prst="rect">
            <a:avLst/>
          </a:prstGeom>
          <a:ln w="12700"/>
        </p:spPr>
      </p:pic>
      <p:pic>
        <p:nvPicPr>
          <p:cNvPr id="200" name="Straus_ch_5_Russian_Danceb.png" descr="Straus_ch_5_Russian_Danceb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3483" y="1785300"/>
            <a:ext cx="8117034" cy="3287400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12999" fill="hold"/>
                                        <p:tgtEl>
                                          <p:spTgt spid="1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4" fill="hold" display="0">
                  <p:stCondLst>
                    <p:cond delay="indefinite"/>
                  </p:stCondLst>
                </p:cTn>
                <p:tgtEl>
                  <p:spTgt spid="198"/>
                </p:tgtEl>
              </p:cMediaNode>
            </p:audio>
          </p:childTnLst>
        </p:cTn>
      </p:par>
    </p:tnLst>
    <p:bldLst>
      <p:bldP build="whole" bldLvl="1" animBg="1" rev="0" advAuto="0" spid="200" grpId="3"/>
      <p:bldP build="whole" bldLvl="1" animBg="1" rev="0" advAuto="0" spid="199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Diatonic collection nam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Diatonic collection names</a:t>
            </a:r>
          </a:p>
        </p:txBody>
      </p:sp>
      <p:graphicFrame>
        <p:nvGraphicFramePr>
          <p:cNvPr id="203" name="Table"/>
          <p:cNvGraphicFramePr/>
          <p:nvPr/>
        </p:nvGraphicFramePr>
        <p:xfrm>
          <a:off x="1024929" y="1553856"/>
          <a:ext cx="7810567" cy="4688087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{8F44A2F1-9E1F-4B54-A3A2-5F16C0AD49E2}</a:tableStyleId>
              </a:tblPr>
              <a:tblGrid>
                <a:gridCol w="1451305"/>
                <a:gridCol w="6359260"/>
              </a:tblGrid>
              <a:tr h="390673">
                <a:tc>
                  <a:txBody>
                    <a:bodyPr/>
                    <a:lstStyle/>
                    <a:p>
                      <a:pPr algn="l" defTabSz="914400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  <a:defRPr b="0" sz="19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DIA</a:t>
                      </a:r>
                      <a:r>
                        <a:rPr baseline="-5999" sz="1266"/>
                        <a:t>0#</a:t>
                      </a:r>
                      <a:r>
                        <a:t>, DIA</a:t>
                      </a:r>
                      <a:r>
                        <a:rPr baseline="-5999" sz="1266"/>
                        <a:t>0b</a:t>
                      </a:r>
                    </a:p>
                  </a:txBody>
                  <a:tcPr marL="50800" marR="50800" marT="50800" marB="50800" anchor="t" anchorCtr="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T w="28575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  <a:defRPr b="0"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 Ionian, D Dorian, E Phrygian, F Lydian, G Mixolydian, A Aeolian, B Locrian</a:t>
                      </a:r>
                    </a:p>
                  </a:txBody>
                  <a:tcPr marL="50800" marR="50800" marT="50800" marB="50800" anchor="t" anchorCtr="0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  <a:lnT w="28575">
                      <a:solidFill>
                        <a:srgbClr val="000000"/>
                      </a:solidFill>
                      <a:miter lim="400000"/>
                    </a:lnT>
                  </a:tcPr>
                </a:tc>
              </a:tr>
              <a:tr h="390673">
                <a:tc>
                  <a:txBody>
                    <a:bodyPr/>
                    <a:lstStyle/>
                    <a:p>
                      <a:pPr algn="l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  <a:defRPr b="0" sz="1900">
                          <a:uFillTx/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DIA</a:t>
                      </a:r>
                      <a:r>
                        <a:rPr baseline="-5999"/>
                        <a:t>1#</a:t>
                      </a:r>
                    </a:p>
                  </a:txBody>
                  <a:tcPr marL="50800" marR="50800" marT="50800" marB="50800" anchor="t" anchorCtr="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  <a:defRPr b="0"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 Lydian, D Mixolydian, E Aeolian, F# Locrian, G Ionian, A Dorian, B Phrygian</a:t>
                      </a:r>
                    </a:p>
                  </a:txBody>
                  <a:tcPr marL="50800" marR="50800" marT="50800" marB="50800" anchor="t" anchorCtr="0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</a:tcPr>
                </a:tc>
              </a:tr>
              <a:tr h="390673">
                <a:tc>
                  <a:txBody>
                    <a:bodyPr/>
                    <a:lstStyle/>
                    <a:p>
                      <a:pPr algn="l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  <a:defRPr b="0" sz="1900">
                          <a:uFillTx/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DIA</a:t>
                      </a:r>
                      <a:r>
                        <a:rPr baseline="-5999" sz="1800"/>
                        <a:t>2#</a:t>
                      </a:r>
                    </a:p>
                  </a:txBody>
                  <a:tcPr marL="50800" marR="50800" marT="50800" marB="50800" anchor="t" anchorCtr="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  <a:defRPr b="0"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C# Locrian, D Ionian, E Dorian, F# Phrygian, G Lydian, A Mixolydian, B Aeolian</a:t>
                      </a:r>
                    </a:p>
                  </a:txBody>
                  <a:tcPr marL="50800" marR="50800" marT="50800" marB="50800" anchor="t" anchorCtr="0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</a:tcPr>
                </a:tc>
              </a:tr>
              <a:tr h="390673">
                <a:tc>
                  <a:txBody>
                    <a:bodyPr/>
                    <a:lstStyle/>
                    <a:p>
                      <a:pPr algn="l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  <a:defRPr b="0" sz="1900">
                          <a:uFillTx/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DIA</a:t>
                      </a:r>
                      <a:r>
                        <a:rPr baseline="-5999"/>
                        <a:t>3#</a:t>
                      </a:r>
                    </a:p>
                  </a:txBody>
                  <a:tcPr marL="50800" marR="50800" marT="50800" marB="50800" anchor="t" anchorCtr="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  <a:defRPr b="0"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C# Phryg., D Lydian, E Mixolydian, F# Aeolian, G# Locrian, A Ionian, B Dorian</a:t>
                      </a:r>
                    </a:p>
                  </a:txBody>
                  <a:tcPr marL="50800" marR="50800" marT="50800" marB="50800" anchor="t" anchorCtr="0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</a:tcPr>
                </a:tc>
              </a:tr>
              <a:tr h="390673">
                <a:tc>
                  <a:txBody>
                    <a:bodyPr/>
                    <a:lstStyle/>
                    <a:p>
                      <a:pPr algn="l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  <a:defRPr b="0" sz="1900">
                          <a:uFillTx/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DIA</a:t>
                      </a:r>
                      <a:r>
                        <a:rPr baseline="-5999"/>
                        <a:t>4#</a:t>
                      </a:r>
                    </a:p>
                  </a:txBody>
                  <a:tcPr marL="50800" marR="50800" marT="50800" marB="50800" anchor="t" anchorCtr="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  <a:defRPr b="0"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C# Aeolian, D Dorian, E Phrygian, F Lydian, G Mixolydian, A Aeolian, B Locrian</a:t>
                      </a:r>
                    </a:p>
                  </a:txBody>
                  <a:tcPr marL="50800" marR="50800" marT="50800" marB="50800" anchor="t" anchorCtr="0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</a:tcPr>
                </a:tc>
              </a:tr>
              <a:tr h="390673">
                <a:tc>
                  <a:txBody>
                    <a:bodyPr/>
                    <a:lstStyle/>
                    <a:p>
                      <a:pPr algn="l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  <a:defRPr b="0" sz="1900">
                          <a:uFillTx/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DIA</a:t>
                      </a:r>
                      <a:r>
                        <a:rPr baseline="-5999"/>
                        <a:t>5#</a:t>
                      </a:r>
                    </a:p>
                  </a:txBody>
                  <a:tcPr marL="50800" marR="50800" marT="50800" marB="50800" anchor="t" anchorCtr="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  <a:defRPr b="0"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C# Dorian, D Dorian, E Phrygian, F Lydian, G Mixolydian, A Aeolian, B Locrian</a:t>
                      </a:r>
                    </a:p>
                  </a:txBody>
                  <a:tcPr marL="50800" marR="50800" marT="50800" marB="50800" anchor="t" anchorCtr="0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</a:tcPr>
                </a:tc>
              </a:tr>
              <a:tr h="390673">
                <a:tc>
                  <a:txBody>
                    <a:bodyPr/>
                    <a:lstStyle/>
                    <a:p>
                      <a:pPr algn="l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  <a:defRPr b="0" sz="1900">
                          <a:uFillTx/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DIA</a:t>
                      </a:r>
                      <a:r>
                        <a:rPr baseline="-5999"/>
                        <a:t>6#</a:t>
                      </a:r>
                      <a:r>
                        <a:t>, DIA</a:t>
                      </a:r>
                      <a:r>
                        <a:rPr baseline="-5999"/>
                        <a:t>6b</a:t>
                      </a:r>
                    </a:p>
                  </a:txBody>
                  <a:tcPr marL="50800" marR="50800" marT="50800" marB="50800" anchor="t" anchorCtr="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  <a:defRPr b="0"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C# Mixolydian, D# Aeolian, E# Loc., F# Ionian, G# Dorian, A# Phry., B Lydian</a:t>
                      </a:r>
                    </a:p>
                  </a:txBody>
                  <a:tcPr marL="50800" marR="50800" marT="50800" marB="50800" anchor="t" anchorCtr="0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</a:tcPr>
                </a:tc>
              </a:tr>
              <a:tr h="390673">
                <a:tc>
                  <a:txBody>
                    <a:bodyPr/>
                    <a:lstStyle/>
                    <a:p>
                      <a:pPr algn="l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  <a:defRPr b="0" sz="1900">
                          <a:uFillTx/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DIA</a:t>
                      </a:r>
                      <a:r>
                        <a:rPr baseline="-5999"/>
                        <a:t>5b</a:t>
                      </a:r>
                    </a:p>
                  </a:txBody>
                  <a:tcPr marL="50800" marR="50800" marT="50800" marB="50800" anchor="t" anchorCtr="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  <a:defRPr b="0"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 Locrian, Db Ionian, Eb Dorian, F Phry., Gb Lydian, Ab Mixo., Bb Aeolian</a:t>
                      </a:r>
                    </a:p>
                  </a:txBody>
                  <a:tcPr marL="50800" marR="50800" marT="50800" marB="50800" anchor="t" anchorCtr="0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</a:tcPr>
                </a:tc>
              </a:tr>
              <a:tr h="390673">
                <a:tc>
                  <a:txBody>
                    <a:bodyPr/>
                    <a:lstStyle/>
                    <a:p>
                      <a:pPr algn="l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  <a:defRPr b="0" sz="1900">
                          <a:uFillTx/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DIA</a:t>
                      </a:r>
                      <a:r>
                        <a:rPr baseline="-5999"/>
                        <a:t>4b</a:t>
                      </a:r>
                    </a:p>
                  </a:txBody>
                  <a:tcPr marL="50800" marR="50800" marT="50800" marB="50800" anchor="t" anchorCtr="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  <a:defRPr b="0"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 Phryg., Db Lydian, Eb Mixolydian, F Aeolian, G Locrian, Ab Ionian, Bb Dorian</a:t>
                      </a:r>
                    </a:p>
                  </a:txBody>
                  <a:tcPr marL="50800" marR="50800" marT="50800" marB="50800" anchor="t" anchorCtr="0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</a:tcPr>
                </a:tc>
              </a:tr>
              <a:tr h="390673">
                <a:tc>
                  <a:txBody>
                    <a:bodyPr/>
                    <a:lstStyle/>
                    <a:p>
                      <a:pPr algn="l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  <a:defRPr b="0" sz="1900">
                          <a:uFillTx/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DIA</a:t>
                      </a:r>
                      <a:r>
                        <a:rPr baseline="-5999"/>
                        <a:t>3b</a:t>
                      </a:r>
                    </a:p>
                  </a:txBody>
                  <a:tcPr marL="50800" marR="50800" marT="50800" marB="50800" anchor="t" anchorCtr="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  <a:defRPr b="0"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 Aeolian,D Locrian, Eb Ionian, F Dorian, G Phry., Ab Lydian, Bb Mixolydian</a:t>
                      </a:r>
                    </a:p>
                  </a:txBody>
                  <a:tcPr marL="50800" marR="50800" marT="50800" marB="50800" anchor="t" anchorCtr="0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</a:tcPr>
                </a:tc>
              </a:tr>
              <a:tr h="390673">
                <a:tc>
                  <a:txBody>
                    <a:bodyPr/>
                    <a:lstStyle/>
                    <a:p>
                      <a:pPr algn="l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  <a:defRPr b="0" sz="1900">
                          <a:uFillTx/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DIA</a:t>
                      </a:r>
                      <a:r>
                        <a:rPr baseline="-5999"/>
                        <a:t>2b</a:t>
                      </a:r>
                    </a:p>
                  </a:txBody>
                  <a:tcPr marL="50800" marR="50800" marT="50800" marB="50800" anchor="t" anchorCtr="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  <a:defRPr b="0"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 Dorian, D Phrygian, Eb Lydian, F Mixolydian, G Aeolian, A Locrian, Bb Ionian</a:t>
                      </a:r>
                    </a:p>
                  </a:txBody>
                  <a:tcPr marL="50800" marR="50800" marT="50800" marB="50800" anchor="t" anchorCtr="0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</a:tcPr>
                </a:tc>
              </a:tr>
              <a:tr h="390673">
                <a:tc>
                  <a:txBody>
                    <a:bodyPr/>
                    <a:lstStyle/>
                    <a:p>
                      <a:pPr algn="l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  <a:defRPr b="0" sz="1900">
                          <a:uFillTx/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  <a:r>
                        <a:t>DIA</a:t>
                      </a:r>
                      <a:r>
                        <a:rPr baseline="-5999"/>
                        <a:t>1b</a:t>
                      </a:r>
                    </a:p>
                  </a:txBody>
                  <a:tcPr marL="50800" marR="50800" marT="50800" marB="50800" anchor="t" anchorCtr="0" horzOverflow="overflow">
                    <a:lnL w="28575">
                      <a:solidFill>
                        <a:srgbClr val="000000"/>
                      </a:solidFill>
                      <a:miter lim="400000"/>
                    </a:lnL>
                    <a:lnB w="285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tabLst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</a:tabLst>
                        <a:defRPr b="0" sz="1800">
                          <a:uFillTx/>
                        </a:defRPr>
                      </a:pPr>
                      <a:r>
                        <a:rPr sz="1400">
                          <a:uFill>
                            <a:solidFill>
                              <a:srgbClr val="000000"/>
                            </a:solidFill>
                          </a:u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 Mixolydian, D Aeolian, E Locrian, F Ionian, G Dorian, A Phrygian, Bb Lydian</a:t>
                      </a:r>
                    </a:p>
                  </a:txBody>
                  <a:tcPr marL="50800" marR="50800" marT="50800" marB="50800" anchor="t" anchorCtr="0" horzOverflow="overflow">
                    <a:lnR w="28575">
                      <a:solidFill>
                        <a:srgbClr val="000000"/>
                      </a:solidFill>
                      <a:miter lim="400000"/>
                    </a:lnR>
                    <a:lnB w="28575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travinsky, The Rake’s Progress…"/>
          <p:cNvSpPr txBox="1"/>
          <p:nvPr>
            <p:ph type="title"/>
          </p:nvPr>
        </p:nvSpPr>
        <p:spPr>
          <a:xfrm>
            <a:off x="401835" y="232171"/>
            <a:ext cx="8340330" cy="982267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/>
          <a:p>
            <a:pPr algn="l"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Stravinsky, 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The Rake’s Progress</a:t>
            </a:r>
            <a:endParaRPr i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algn="l"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r>
              <a:t>Act I, Sc I, The Woods are Green</a:t>
            </a:r>
          </a:p>
        </p:txBody>
      </p:sp>
      <p:pic>
        <p:nvPicPr>
          <p:cNvPr id="206" name="02 Act 1, Scene 1 - The woods are green.m4a" descr="02 Act 1, Scene 1 - The woods are green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04422" y="5516457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Straus_ch_5_Rakes.png" descr="Straus_ch_5_Rakes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0933" y="2244616"/>
            <a:ext cx="7602134" cy="1923341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14000" fill="hold"/>
                                        <p:tgtEl>
                                          <p:spTgt spid="2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Debussy_Quartet 1-12.mov" descr="Debussy_Quartet 1-12.mov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501900" y="5816600"/>
            <a:ext cx="673100" cy="673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cocteau_strav.png" descr="cocteau_strav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24600" y="4038600"/>
            <a:ext cx="2222500" cy="2022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Debussyside.jpg" descr="Debussyside.jp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81000" y="457200"/>
            <a:ext cx="1216026" cy="1447800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String Quartet I, mm. 1-12, vn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String Quartet I, mm. 1-12, vn 1</a:t>
            </a:r>
          </a:p>
        </p:txBody>
      </p:sp>
      <p:pic>
        <p:nvPicPr>
          <p:cNvPr id="213" name="1.png" descr="1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85800" y="2514600"/>
            <a:ext cx="7772400" cy="28876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79" fill="hold"/>
                                        <p:tgtEl>
                                          <p:spTgt spid="2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fetes, 1-8.mov" descr="fetes, 1-8.mov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866900" y="5969000"/>
            <a:ext cx="673100" cy="673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cocteau_strav.png" descr="cocteau_strav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24600" y="4038600"/>
            <a:ext cx="2222500" cy="2022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Debussyside.jpg" descr="Debussyside.jp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81000" y="457200"/>
            <a:ext cx="1216026" cy="1447800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How would you determine pitch center and mode in the following?"/>
          <p:cNvSpPr txBox="1"/>
          <p:nvPr>
            <p:ph type="title"/>
          </p:nvPr>
        </p:nvSpPr>
        <p:spPr>
          <a:xfrm>
            <a:off x="1681509" y="304800"/>
            <a:ext cx="7005291" cy="1752600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How would you determine pitch center and mode in the following?</a:t>
            </a:r>
          </a:p>
        </p:txBody>
      </p:sp>
      <p:pic>
        <p:nvPicPr>
          <p:cNvPr id="219" name="modeid_1.png" descr="modeid_1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06487" y="2057400"/>
            <a:ext cx="7235826" cy="4038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13" fill="hold"/>
                                        <p:tgtEl>
                                          <p:spTgt spid="2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1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fetes, 14ff.mov" descr="fetes, 14ff.mov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089900" y="5918200"/>
            <a:ext cx="673100" cy="673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cocteau_strav.png" descr="cocteau_strav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24600" y="4038600"/>
            <a:ext cx="2222500" cy="2022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Debussyside.jpg" descr="Debussyside.jp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81000" y="457200"/>
            <a:ext cx="1216026" cy="1447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modeid_2.png" descr="modeid_2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38200" y="2438400"/>
            <a:ext cx="7848600" cy="36528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66" fill="hold"/>
                                        <p:tgtEl>
                                          <p:spTgt spid="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2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fetes, 28ff.mov" descr="fetes, 28ff.mov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473200" y="5295900"/>
            <a:ext cx="673100" cy="673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cocteau_strav.png" descr="cocteau_strav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24600" y="4038600"/>
            <a:ext cx="2222500" cy="2022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Debussyside.jpg" descr="Debussyside.jp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81000" y="457200"/>
            <a:ext cx="1216026" cy="1447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modeid_3.png" descr="modeid_3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38200" y="2403475"/>
            <a:ext cx="7848600" cy="18986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1" fill="hold"/>
                                        <p:tgtEl>
                                          <p:spTgt spid="2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2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Anhemitonic Pentatonic Collec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Anhemitonic Pentatonic Collections</a:t>
            </a:r>
          </a:p>
        </p:txBody>
      </p:sp>
      <p:sp>
        <p:nvSpPr>
          <p:cNvPr id="232" name="No half steps, two non-consecutive thirds:  2-2-3-2-3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79400" indent="-279400">
              <a:defRPr sz="2200"/>
            </a:pPr>
            <a:r>
              <a:t>No half steps, two non-consecutive thirds:  2-2-3-2-3.  </a:t>
            </a:r>
          </a:p>
          <a:p>
            <a:pPr marL="279400" indent="-279400">
              <a:defRPr sz="2200"/>
            </a:pPr>
            <a:r>
              <a:t>Rotations of standard C anhemitonic pentatonic</a:t>
            </a:r>
          </a:p>
        </p:txBody>
      </p:sp>
      <p:pic>
        <p:nvPicPr>
          <p:cNvPr id="233" name="rotations C pent.png" descr="rotations C pent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8992" y="3182937"/>
            <a:ext cx="7768829" cy="4921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3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cocteau_strav.png" descr="cocteau_strav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24600" y="4038600"/>
            <a:ext cx="2222500" cy="2022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Debussyside.jpg" descr="Debussyside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1000" y="457200"/>
            <a:ext cx="1216026" cy="1447800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No half steps, two non-consecutive thirds:  2-2-3-2-3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40640">
              <a:lnSpc>
                <a:spcPct val="90000"/>
              </a:lnSpc>
              <a:buSzTx/>
              <a:buNone/>
              <a:defRPr sz="21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No half steps, two non-consecutive thirds:  2-2-3-2-3.  </a:t>
            </a:r>
          </a:p>
          <a:p>
            <a:pPr marL="0" indent="40640">
              <a:lnSpc>
                <a:spcPct val="90000"/>
              </a:lnSpc>
              <a:buSzTx/>
              <a:buNone/>
              <a:defRPr sz="21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The pentatonic scales are:</a:t>
            </a:r>
          </a:p>
          <a:p>
            <a:pPr marL="0" indent="0">
              <a:lnSpc>
                <a:spcPct val="90000"/>
              </a:lnSpc>
              <a:buSzTx/>
              <a:buNone/>
              <a:defRPr sz="21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</a:p>
          <a:p>
            <a:pPr lvl="1">
              <a:lnSpc>
                <a:spcPct val="90000"/>
              </a:lnSpc>
              <a:buBlip>
                <a:blip r:embed="rId4"/>
              </a:buBlip>
              <a:defRPr sz="21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C-D-E-G-A		C#-D#-F-G-A#	</a:t>
            </a:r>
          </a:p>
          <a:p>
            <a:pPr lvl="1">
              <a:lnSpc>
                <a:spcPct val="90000"/>
              </a:lnSpc>
              <a:buBlip>
                <a:blip r:embed="rId4"/>
              </a:buBlip>
              <a:defRPr sz="21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D-E-F#-A-B		D#-F-G-A#-C#	</a:t>
            </a:r>
          </a:p>
          <a:p>
            <a:pPr lvl="1">
              <a:lnSpc>
                <a:spcPct val="90000"/>
              </a:lnSpc>
              <a:buBlip>
                <a:blip r:embed="rId4"/>
              </a:buBlip>
              <a:defRPr sz="21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E-F#-G#-B-D		F-G-A-C-D	</a:t>
            </a:r>
          </a:p>
          <a:p>
            <a:pPr lvl="1">
              <a:lnSpc>
                <a:spcPct val="90000"/>
              </a:lnSpc>
              <a:buBlip>
                <a:blip r:embed="rId4"/>
              </a:buBlip>
              <a:defRPr sz="21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F#-G#-A#-C#-D#	G-A-B-D-E	</a:t>
            </a:r>
          </a:p>
          <a:p>
            <a:pPr lvl="1">
              <a:lnSpc>
                <a:spcPct val="90000"/>
              </a:lnSpc>
              <a:buBlip>
                <a:blip r:embed="rId4"/>
              </a:buBlip>
              <a:defRPr sz="21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G#-A#-C-D#-F#	            A-B-C#-E-F#	</a:t>
            </a:r>
          </a:p>
          <a:p>
            <a:pPr lvl="1">
              <a:lnSpc>
                <a:spcPct val="90000"/>
              </a:lnSpc>
              <a:buBlip>
                <a:blip r:embed="rId4"/>
              </a:buBlip>
              <a:defRPr sz="2100"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A#-C-D-F-G		B-C#-D#-F#-G#</a:t>
            </a:r>
          </a:p>
        </p:txBody>
      </p:sp>
      <p:sp>
        <p:nvSpPr>
          <p:cNvPr id="238" name="Anhemitonic Pentatonic Collections"/>
          <p:cNvSpPr txBox="1"/>
          <p:nvPr>
            <p:ph type="title"/>
          </p:nvPr>
        </p:nvSpPr>
        <p:spPr>
          <a:xfrm>
            <a:off x="2497335" y="397271"/>
            <a:ext cx="8340330" cy="982267"/>
          </a:xfrm>
          <a:prstGeom prst="rect">
            <a:avLst/>
          </a:prstGeom>
        </p:spPr>
        <p:txBody>
          <a:bodyPr lIns="35718" tIns="35718" rIns="35718" bIns="35718" anchor="b">
            <a:normAutofit fontScale="100000" lnSpcReduction="0"/>
          </a:bodyPr>
          <a:lstStyle>
            <a:lvl1pPr marL="0" marR="0" algn="l" defTabSz="584200">
              <a:defRPr sz="2800"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Anhemitonic Pentatonic Collections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37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Once again--12 forms (all complements of the 7 diatonic tones that compose a mode; i.e., each mode paired with one form of pentatonic will form the complete chromatic)."/>
          <p:cNvSpPr txBox="1"/>
          <p:nvPr>
            <p:ph type="body" sz="half" idx="1"/>
          </p:nvPr>
        </p:nvSpPr>
        <p:spPr>
          <a:xfrm>
            <a:off x="228600" y="584200"/>
            <a:ext cx="7772400" cy="2705100"/>
          </a:xfrm>
          <a:prstGeom prst="rect">
            <a:avLst/>
          </a:prstGeom>
        </p:spPr>
        <p:txBody>
          <a:bodyPr/>
          <a:lstStyle>
            <a:lvl1pPr marL="0" indent="40640">
              <a:buSzTx/>
              <a:buNone/>
              <a:defRPr sz="24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Once again--12 forms (all complements of the 7 diatonic tones that compose a mode; i.e., each mode paired with one form of pentatonic will form the complete chromatic).</a:t>
            </a:r>
          </a:p>
        </p:txBody>
      </p:sp>
      <p:pic>
        <p:nvPicPr>
          <p:cNvPr id="241" name="12 pent colls.png" descr="12 pent colls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7532" y="2730500"/>
            <a:ext cx="7089181" cy="23445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Cadential convergence on A,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Cadential convergence on A, </a:t>
            </a:r>
          </a:p>
          <a:p>
            <a:pPr/>
            <a:r>
              <a:t>Stravinsky, 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Serenade in A</a:t>
            </a:r>
          </a:p>
        </p:txBody>
      </p:sp>
      <p:pic>
        <p:nvPicPr>
          <p:cNvPr id="118" name="Straus_ch_5_Strav_serenade_en_la.png" descr="Straus_ch_5_Strav_serenade_en_l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866" y="1871840"/>
            <a:ext cx="8484697" cy="3774029"/>
          </a:xfrm>
          <a:prstGeom prst="rect">
            <a:avLst/>
          </a:prstGeom>
          <a:ln w="12700"/>
        </p:spPr>
      </p:pic>
      <p:pic>
        <p:nvPicPr>
          <p:cNvPr id="119" name="Strav_serenade_I_coda.m4a" descr="Strav_serenade_I_coda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6642100" y="57531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47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1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Pagodes.mov" descr="Pagodes.mov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277100" y="6083300"/>
            <a:ext cx="673100" cy="673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cocteau_strav.png" descr="cocteau_strav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24600" y="4038600"/>
            <a:ext cx="2222500" cy="2022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Debussyside.jpg" descr="Debussyside.jp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81000" y="457200"/>
            <a:ext cx="1216026" cy="1447800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“Pagodes,” from Estamp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pPr>
            <a:r>
              <a:t>“Pagodes,” from 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Estampes</a:t>
            </a:r>
          </a:p>
        </p:txBody>
      </p:sp>
      <p:pic>
        <p:nvPicPr>
          <p:cNvPr id="247" name="pagodes.png" descr="pagodes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38200" y="2133600"/>
            <a:ext cx="7772400" cy="3886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38" fill="hold"/>
                                        <p:tgtEl>
                                          <p:spTgt spid="2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4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cocteau_strav.png" descr="cocteau_strav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24600" y="4038600"/>
            <a:ext cx="2222500" cy="2022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Debussyside.jpg" descr="Debussyside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1000" y="457200"/>
            <a:ext cx="1216026" cy="1447800"/>
          </a:xfrm>
          <a:prstGeom prst="rect">
            <a:avLst/>
          </a:prstGeom>
          <a:ln w="12700">
            <a:miter lim="400000"/>
          </a:ln>
        </p:spPr>
      </p:pic>
      <p:sp>
        <p:nvSpPr>
          <p:cNvPr id="251" name="Modal IDs"/>
          <p:cNvSpPr txBox="1"/>
          <p:nvPr>
            <p:ph type="title"/>
          </p:nvPr>
        </p:nvSpPr>
        <p:spPr>
          <a:xfrm>
            <a:off x="914400" y="0"/>
            <a:ext cx="7772400" cy="23622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Modal IDs</a:t>
            </a:r>
          </a:p>
        </p:txBody>
      </p:sp>
      <p:sp>
        <p:nvSpPr>
          <p:cNvPr id="252" name="Only 5 notes - but is it pentatonic?"/>
          <p:cNvSpPr txBox="1"/>
          <p:nvPr>
            <p:ph type="body" sz="half" idx="1"/>
          </p:nvPr>
        </p:nvSpPr>
        <p:spPr>
          <a:xfrm>
            <a:off x="838200" y="4152900"/>
            <a:ext cx="7772400" cy="2705100"/>
          </a:xfrm>
          <a:prstGeom prst="rect">
            <a:avLst/>
          </a:prstGeom>
        </p:spPr>
        <p:txBody>
          <a:bodyPr/>
          <a:lstStyle>
            <a:lvl1pPr marL="334554" indent="-293914">
              <a:buBlip>
                <a:blip r:embed="rId4"/>
              </a:buBlip>
              <a:defRPr sz="24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Only 5 notes - but is it pentatonic?</a:t>
            </a:r>
          </a:p>
        </p:txBody>
      </p:sp>
      <p:pic>
        <p:nvPicPr>
          <p:cNvPr id="253" name="scalesid_1.png" descr="scalesid_1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38200" y="2487612"/>
            <a:ext cx="7772400" cy="10826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cocteau_strav.png" descr="cocteau_strav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24600" y="4038600"/>
            <a:ext cx="2222500" cy="2022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Debussyside.jpg" descr="Debussyside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1000" y="457200"/>
            <a:ext cx="1216026" cy="1447800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Modal IDs"/>
          <p:cNvSpPr txBox="1"/>
          <p:nvPr>
            <p:ph type="title"/>
          </p:nvPr>
        </p:nvSpPr>
        <p:spPr>
          <a:xfrm>
            <a:off x="914400" y="0"/>
            <a:ext cx="7772400" cy="23622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Modal IDs</a:t>
            </a:r>
          </a:p>
        </p:txBody>
      </p:sp>
      <p:pic>
        <p:nvPicPr>
          <p:cNvPr id="258" name="scaleid_4.png" descr="scaleid_4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14400" y="1906587"/>
            <a:ext cx="7772400" cy="21796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cocteau_strav.png" descr="cocteau_strav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24600" y="4038600"/>
            <a:ext cx="2222500" cy="2022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Debussyside.jpg" descr="Debussyside.jp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1000" y="457200"/>
            <a:ext cx="1216026" cy="1447800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Slide Number"/>
          <p:cNvSpPr txBox="1"/>
          <p:nvPr>
            <p:ph type="sldNum" sz="quarter" idx="2"/>
          </p:nvPr>
        </p:nvSpPr>
        <p:spPr>
          <a:xfrm>
            <a:off x="7350447" y="6248400"/>
            <a:ext cx="310506" cy="3048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3" name="exotic_scales1.png" descr="exotic_scales1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5800" y="2257425"/>
            <a:ext cx="7772400" cy="37893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More modal ID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More modal IDs</a:t>
            </a:r>
          </a:p>
        </p:txBody>
      </p:sp>
      <p:sp>
        <p:nvSpPr>
          <p:cNvPr id="266" name="This is the acoustic scale - not covered in your text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This is the acoustic scale - not covered in your text</a:t>
            </a:r>
          </a:p>
          <a:p>
            <a:pPr lvl="1" marL="685800" indent="-228600">
              <a:defRPr sz="1800"/>
            </a:pPr>
            <a:r>
              <a:t>C-D-E-F#-G-A-Bb-C</a:t>
            </a:r>
          </a:p>
          <a:p>
            <a:pPr lvl="1" marL="685800" indent="-228600">
              <a:defRPr sz="1800"/>
            </a:pPr>
            <a:r>
              <a:t>2-2-2-2-1-2-1-2</a:t>
            </a:r>
          </a:p>
          <a:p>
            <a:pPr marL="279400" indent="-279400">
              <a:defRPr sz="2200"/>
            </a:pPr>
            <a:r>
              <a:t>What two scales seem to combine here?</a:t>
            </a:r>
          </a:p>
        </p:txBody>
      </p:sp>
      <p:pic>
        <p:nvPicPr>
          <p:cNvPr id="267" name="scaleid_2.png" descr="scaleid_2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8625" y="4444007"/>
            <a:ext cx="7768829" cy="10080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66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The Octatonic Sca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Octatonic Scale</a:t>
            </a:r>
          </a:p>
        </p:txBody>
      </p:sp>
      <p:sp>
        <p:nvSpPr>
          <p:cNvPr id="270" name="OCT (0,1) =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924785" indent="-866986">
              <a:buSzTx/>
              <a:buNone/>
            </a:pPr>
            <a:r>
              <a:t>OCT (0,1) = </a:t>
            </a:r>
          </a:p>
          <a:p>
            <a:pPr marL="924785" indent="-866986">
              <a:buSzTx/>
              <a:buNone/>
            </a:pPr>
            <a:r>
              <a:t>Octatonic collection with pc 0 &amp; pc 1</a:t>
            </a:r>
          </a:p>
        </p:txBody>
      </p:sp>
      <p:pic>
        <p:nvPicPr>
          <p:cNvPr id="271" name="oct_colls.png" descr="oct_coll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7890" y="3245506"/>
            <a:ext cx="7493001" cy="20835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Octatonic as transpositional comb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Octatonic as transpositional combo</a:t>
            </a:r>
          </a:p>
        </p:txBody>
      </p:sp>
      <p:pic>
        <p:nvPicPr>
          <p:cNvPr id="274" name="derived oct.png" descr="derived oc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0367" y="2114550"/>
            <a:ext cx="8738660" cy="2628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Below lists the 11 tetrachordal partitions of the source collection and the 9 dyadic partitions. The 11 tetrachords represent 7 different classes of tetrachords.…"/>
          <p:cNvSpPr txBox="1"/>
          <p:nvPr>
            <p:ph type="body" idx="1"/>
          </p:nvPr>
        </p:nvSpPr>
        <p:spPr>
          <a:xfrm>
            <a:off x="-71226" y="291797"/>
            <a:ext cx="9104465" cy="609306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marL="0" indent="247650" defTabSz="455675">
              <a:spcBef>
                <a:spcPts val="3700"/>
              </a:spcBef>
              <a:buSzTx/>
              <a:buNone/>
              <a:defRPr sz="1871"/>
            </a:pPr>
            <a:r>
              <a:t>Below lists the 11 tetrachordal partitions of the source collection and the 9 dyadic partitions. The 11 tetrachords represent 7 different classes of tetrachords. </a:t>
            </a:r>
          </a:p>
          <a:p>
            <a:pPr marL="544829" indent="-297179" defTabSz="455675">
              <a:spcBef>
                <a:spcPts val="3700"/>
              </a:spcBef>
              <a:defRPr sz="1871"/>
            </a:pPr>
            <a:r>
              <a:t>0134 = harmonic minor collection; </a:t>
            </a:r>
          </a:p>
          <a:p>
            <a:pPr marL="544829" indent="-297179" defTabSz="455675">
              <a:spcBef>
                <a:spcPts val="3700"/>
              </a:spcBef>
              <a:defRPr sz="1871"/>
            </a:pPr>
            <a:r>
              <a:t>0235 = lower half of a minor scale (what I call the Dorian tet); </a:t>
            </a:r>
          </a:p>
          <a:p>
            <a:pPr marL="544829" indent="-297179" defTabSz="455675">
              <a:spcBef>
                <a:spcPts val="3700"/>
              </a:spcBef>
              <a:defRPr sz="1871"/>
            </a:pPr>
            <a:r>
              <a:t>0347 = major/minor triad </a:t>
            </a:r>
          </a:p>
          <a:p>
            <a:pPr marL="544829" indent="-297179" defTabSz="455675">
              <a:spcBef>
                <a:spcPts val="3700"/>
              </a:spcBef>
              <a:defRPr sz="1871"/>
            </a:pPr>
            <a:r>
              <a:t>0268 = French sixth, </a:t>
            </a:r>
          </a:p>
          <a:p>
            <a:pPr marL="544829" indent="-297179" defTabSz="455675">
              <a:spcBef>
                <a:spcPts val="3700"/>
              </a:spcBef>
              <a:defRPr sz="1871"/>
            </a:pPr>
            <a:r>
              <a:t>0358 = minor seventh</a:t>
            </a:r>
          </a:p>
          <a:p>
            <a:pPr marL="544829" indent="-297179" defTabSz="455675">
              <a:spcBef>
                <a:spcPts val="3700"/>
              </a:spcBef>
              <a:defRPr sz="1871"/>
            </a:pPr>
            <a:r>
              <a:t>0369 = diminished seventh </a:t>
            </a:r>
          </a:p>
          <a:p>
            <a:pPr lvl="1" marL="891539" indent="-297179" defTabSz="455675">
              <a:spcBef>
                <a:spcPts val="3700"/>
              </a:spcBef>
              <a:defRPr sz="1871"/>
            </a:pPr>
            <a:r>
              <a:t>only 0167 resists traditional interpretation.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Table 3.png" descr="Table 3.pn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62076" r="0" b="1034"/>
          <a:stretch>
            <a:fillRect/>
          </a:stretch>
        </p:blipFill>
        <p:spPr>
          <a:xfrm>
            <a:off x="370731" y="3140461"/>
            <a:ext cx="7946402" cy="2695146"/>
          </a:xfrm>
          <a:prstGeom prst="rect">
            <a:avLst/>
          </a:prstGeom>
        </p:spPr>
      </p:pic>
      <p:sp>
        <p:nvSpPr>
          <p:cNvPr id="279" name="The octatonic’s  dyadic  partitions  represent each of the six available dyad-classes; the only other collection like that is the 12-pitch-class aggregate."/>
          <p:cNvSpPr txBox="1"/>
          <p:nvPr/>
        </p:nvSpPr>
        <p:spPr>
          <a:xfrm>
            <a:off x="773783" y="1125154"/>
            <a:ext cx="8074267" cy="1023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>
            <a:lvl1pPr marL="0" marR="0" indent="317500" defTabSz="584200">
              <a:spcBef>
                <a:spcPts val="4800"/>
              </a:spcBef>
              <a:buClr>
                <a:srgbClr val="AA7942"/>
              </a:buClr>
              <a:buFont typeface="Lucida Grande"/>
              <a:defRPr sz="2200">
                <a:solidFill>
                  <a:srgbClr val="FF2600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The octatonic’s  dyadic  partitions  represent each of the six available dyad-classes; the only other collection like that is the 12-pitch-class aggregate.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3884" y="903489"/>
            <a:ext cx="9144001" cy="4760407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adential C vs. E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Cadential C vs. E</a:t>
            </a:r>
          </a:p>
          <a:p>
            <a:pPr/>
            <a:r>
              <a:t>Stravinsky, 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Symphony in C</a:t>
            </a:r>
            <a:r>
              <a:t>, I, coda</a:t>
            </a:r>
          </a:p>
        </p:txBody>
      </p:sp>
      <p:pic>
        <p:nvPicPr>
          <p:cNvPr id="122" name="Straus_ch_5_centricity_Sym_C_I_coda.png" descr="Straus_ch_5_centricity_Sym_C_I_cod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0172" y="2058146"/>
            <a:ext cx="7257028" cy="3293207"/>
          </a:xfrm>
          <a:prstGeom prst="rect">
            <a:avLst/>
          </a:prstGeom>
          <a:ln w="12700"/>
        </p:spPr>
      </p:pic>
      <p:pic>
        <p:nvPicPr>
          <p:cNvPr id="123" name="Symphony in C - I coda.m4a" descr="Symphony in C - I coda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6879166" y="5312833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36999" fill="hold"/>
                                        <p:tgtEl>
                                          <p:spTgt spid="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2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couple2.png" descr="couple2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9400" y="4648200"/>
            <a:ext cx="1819275" cy="1514475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Pitch centricity  in the Octatonic scale"/>
          <p:cNvSpPr txBox="1"/>
          <p:nvPr>
            <p:ph type="title"/>
          </p:nvPr>
        </p:nvSpPr>
        <p:spPr>
          <a:xfrm>
            <a:off x="444500" y="241300"/>
            <a:ext cx="7772400" cy="1600200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Pitch centricity </a:t>
            </a:r>
          </a:p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in the Octatonic scale </a:t>
            </a:r>
          </a:p>
        </p:txBody>
      </p:sp>
      <p:sp>
        <p:nvSpPr>
          <p:cNvPr id="285" name="Double pitch-class center…"/>
          <p:cNvSpPr txBox="1"/>
          <p:nvPr>
            <p:ph type="body" sz="half" idx="1"/>
          </p:nvPr>
        </p:nvSpPr>
        <p:spPr>
          <a:xfrm>
            <a:off x="787400" y="2298700"/>
            <a:ext cx="6426200" cy="2857500"/>
          </a:xfrm>
          <a:prstGeom prst="rect">
            <a:avLst/>
          </a:prstGeom>
        </p:spPr>
        <p:txBody>
          <a:bodyPr/>
          <a:lstStyle/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Double pitch-class center</a:t>
            </a:r>
          </a:p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Pitch-class complex</a:t>
            </a:r>
          </a:p>
          <a:p>
            <a:pPr>
              <a:defRPr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Bartók, “Diminished Fifth,” </a:t>
            </a:r>
            <a:r>
              <a:rPr i="1"/>
              <a:t>Mikrokosmos</a:t>
            </a:r>
            <a:r>
              <a:t> vol. 4, #101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85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Bartok_Verminderte_Quinten-1.mov" descr="Bartok_Verminderte_Quinten-1.mov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65100" y="5994400"/>
            <a:ext cx="673100" cy="673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couple2.png" descr="couple2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29400" y="4648200"/>
            <a:ext cx="1819275" cy="15144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2.png" descr="2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85812" y="609600"/>
            <a:ext cx="7572376" cy="5486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36" fill="hold"/>
                                        <p:tgtEl>
                                          <p:spTgt spid="2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87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05 Heft 4_ 101. Verminderte Quinten.mp3" descr="05 Heft 4_ 101. Verminderte Quinten.mp3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958962" y="171212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Screen Shot 2016-05-08 at 12.06.35 AM.png" descr="Screen Shot 2016-05-08 at 12.06.35 A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7278" y="944660"/>
            <a:ext cx="8669444" cy="5717578"/>
          </a:xfrm>
          <a:prstGeom prst="rect">
            <a:avLst/>
          </a:prstGeom>
          <a:ln w="12700"/>
        </p:spPr>
      </p:pic>
      <p:sp>
        <p:nvSpPr>
          <p:cNvPr id="293" name="OCT2,3"/>
          <p:cNvSpPr txBox="1"/>
          <p:nvPr/>
        </p:nvSpPr>
        <p:spPr>
          <a:xfrm>
            <a:off x="2472326" y="65317"/>
            <a:ext cx="1886198" cy="982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b">
            <a:normAutofit fontScale="100000" lnSpcReduction="0"/>
          </a:bodyPr>
          <a:lstStyle/>
          <a:p>
            <a:pPr marL="0" marR="0" defTabSz="584200">
              <a:defRPr sz="2800">
                <a:solidFill>
                  <a:srgbClr val="FF26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OCT</a:t>
            </a:r>
            <a:r>
              <a:rPr baseline="-5999"/>
              <a:t>2,3</a:t>
            </a:r>
          </a:p>
        </p:txBody>
      </p:sp>
      <p:sp>
        <p:nvSpPr>
          <p:cNvPr id="294" name="OCT0,1"/>
          <p:cNvSpPr txBox="1"/>
          <p:nvPr/>
        </p:nvSpPr>
        <p:spPr>
          <a:xfrm>
            <a:off x="5251191" y="2207740"/>
            <a:ext cx="1886199" cy="982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b">
            <a:normAutofit fontScale="100000" lnSpcReduction="0"/>
          </a:bodyPr>
          <a:lstStyle/>
          <a:p>
            <a:pPr marL="0" marR="0" defTabSz="584200">
              <a:defRPr sz="2800">
                <a:solidFill>
                  <a:srgbClr val="0433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OCT</a:t>
            </a:r>
            <a:r>
              <a:rPr baseline="-5999"/>
              <a:t>0,1</a:t>
            </a:r>
          </a:p>
        </p:txBody>
      </p:sp>
      <p:sp>
        <p:nvSpPr>
          <p:cNvPr id="295" name="OCT2,3"/>
          <p:cNvSpPr txBox="1"/>
          <p:nvPr/>
        </p:nvSpPr>
        <p:spPr>
          <a:xfrm>
            <a:off x="5450990" y="4011967"/>
            <a:ext cx="1886198" cy="982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b">
            <a:normAutofit fontScale="100000" lnSpcReduction="0"/>
          </a:bodyPr>
          <a:lstStyle/>
          <a:p>
            <a:pPr marL="0" marR="0" defTabSz="584200">
              <a:defRPr sz="2800">
                <a:solidFill>
                  <a:srgbClr val="FF26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OCT</a:t>
            </a:r>
            <a:r>
              <a:rPr baseline="-5999"/>
              <a:t>2,3</a:t>
            </a:r>
          </a:p>
        </p:txBody>
      </p:sp>
      <p:pic>
        <p:nvPicPr>
          <p:cNvPr id="296" name="Screen Shot 2016-05-08 at 12.06.55 AM.png" descr="Screen Shot 2016-05-08 at 12.06.55 A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0" y="785625"/>
            <a:ext cx="9144000" cy="5807047"/>
          </a:xfrm>
          <a:prstGeom prst="rect">
            <a:avLst/>
          </a:prstGeom>
          <a:ln w="12700"/>
        </p:spPr>
      </p:pic>
      <p:sp>
        <p:nvSpPr>
          <p:cNvPr id="297" name="OCT1,2"/>
          <p:cNvSpPr txBox="1"/>
          <p:nvPr/>
        </p:nvSpPr>
        <p:spPr>
          <a:xfrm>
            <a:off x="5113926" y="-87083"/>
            <a:ext cx="1886198" cy="982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b">
            <a:normAutofit fontScale="100000" lnSpcReduction="0"/>
          </a:bodyPr>
          <a:lstStyle/>
          <a:p>
            <a:pPr marL="0" marR="0" defTabSz="584200">
              <a:defRPr sz="2800">
                <a:solidFill>
                  <a:srgbClr val="008F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OCT</a:t>
            </a:r>
            <a:r>
              <a:rPr baseline="-5999"/>
              <a:t>1,2</a:t>
            </a:r>
          </a:p>
        </p:txBody>
      </p:sp>
      <p:sp>
        <p:nvSpPr>
          <p:cNvPr id="298" name="OCT0,1"/>
          <p:cNvSpPr txBox="1"/>
          <p:nvPr/>
        </p:nvSpPr>
        <p:spPr>
          <a:xfrm>
            <a:off x="1822191" y="3859567"/>
            <a:ext cx="1886199" cy="9822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b">
            <a:normAutofit fontScale="100000" lnSpcReduction="0"/>
          </a:bodyPr>
          <a:lstStyle/>
          <a:p>
            <a:pPr marL="0" marR="0" defTabSz="584200">
              <a:defRPr sz="2800">
                <a:solidFill>
                  <a:srgbClr val="0433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OCT</a:t>
            </a:r>
            <a:r>
              <a:rPr baseline="-5999"/>
              <a:t>0,1</a:t>
            </a:r>
          </a:p>
        </p:txBody>
      </p:sp>
      <p:sp>
        <p:nvSpPr>
          <p:cNvPr id="299" name="OCT2,3"/>
          <p:cNvSpPr txBox="1"/>
          <p:nvPr/>
        </p:nvSpPr>
        <p:spPr>
          <a:xfrm>
            <a:off x="7844426" y="4278081"/>
            <a:ext cx="1886198" cy="448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b">
            <a:normAutofit fontScale="100000" lnSpcReduction="0"/>
          </a:bodyPr>
          <a:lstStyle/>
          <a:p>
            <a:pPr marL="0" marR="0" defTabSz="531622">
              <a:defRPr sz="2548">
                <a:solidFill>
                  <a:srgbClr val="FF26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OCT</a:t>
            </a:r>
            <a:r>
              <a:rPr baseline="-5999"/>
              <a:t>2,3</a:t>
            </a:r>
          </a:p>
        </p:txBody>
      </p:sp>
      <p:sp>
        <p:nvSpPr>
          <p:cNvPr id="300" name="Rounded Rectangle"/>
          <p:cNvSpPr/>
          <p:nvPr/>
        </p:nvSpPr>
        <p:spPr>
          <a:xfrm>
            <a:off x="8394997" y="5016500"/>
            <a:ext cx="609303" cy="1270000"/>
          </a:xfrm>
          <a:prstGeom prst="roundRect">
            <a:avLst>
              <a:gd name="adj" fmla="val 31265"/>
            </a:avLst>
          </a:prstGeom>
          <a:ln w="38100">
            <a:solidFill>
              <a:srgbClr val="011993"/>
            </a:solidFill>
          </a:ln>
        </p:spPr>
        <p:txBody>
          <a:bodyPr lIns="50800" tIns="50800" rIns="50800" bIns="50800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11429" fill="hold"/>
                                        <p:tgtEl>
                                          <p:spTgt spid="2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xit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xit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xit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35" fill="hold" display="0">
                  <p:stCondLst>
                    <p:cond delay="indefinite"/>
                  </p:stCondLst>
                </p:cTn>
                <p:tgtEl>
                  <p:spTgt spid="291"/>
                </p:tgtEl>
              </p:cMediaNode>
            </p:audio>
          </p:childTnLst>
        </p:cTn>
      </p:par>
    </p:tnLst>
    <p:bldLst>
      <p:bldP build="whole" bldLvl="1" animBg="1" rev="0" advAuto="0" spid="299" grpId="10"/>
      <p:bldP build="whole" bldLvl="1" animBg="1" rev="0" advAuto="0" spid="293" grpId="3"/>
      <p:bldP build="whole" bldLvl="1" animBg="1" rev="0" advAuto="0" spid="298" grpId="8"/>
      <p:bldP build="whole" bldLvl="1" animBg="1" rev="0" advAuto="0" spid="296" grpId="5"/>
      <p:bldP build="whole" bldLvl="1" animBg="1" rev="0" advAuto="0" spid="295" grpId="6"/>
      <p:bldP build="whole" bldLvl="1" animBg="1" rev="0" advAuto="0" spid="300" grpId="9"/>
      <p:bldP build="whole" bldLvl="1" animBg="1" rev="0" advAuto="0" spid="294" grpId="4"/>
      <p:bldP build="whole" bldLvl="1" animBg="1" rev="0" advAuto="0" spid="297" grpId="7"/>
      <p:bldP build="whole" bldLvl="1" animBg="1" rev="0" advAuto="0" spid="292" grpId="2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ymmetrical Scal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Symmetrical Scales</a:t>
            </a:r>
          </a:p>
        </p:txBody>
      </p:sp>
      <p:sp>
        <p:nvSpPr>
          <p:cNvPr id="303" name="Even and Odd Whole Ton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Even and Odd Whole Tone</a:t>
            </a:r>
          </a:p>
        </p:txBody>
      </p:sp>
      <p:pic>
        <p:nvPicPr>
          <p:cNvPr id="304" name="wholetone_colls.png" descr="wholetone_colls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7585" y="2570162"/>
            <a:ext cx="7768830" cy="8032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Opening Dm, DM, Bm triads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Opening Dm, DM, Bm triads</a:t>
            </a:r>
          </a:p>
          <a:p>
            <a:pPr/>
            <a:r>
              <a:t>Stravinsky, </a:t>
            </a:r>
            <a:r>
              <a:rPr i="1">
                <a:latin typeface="Helvetica Neue"/>
                <a:ea typeface="Helvetica Neue"/>
                <a:cs typeface="Helvetica Neue"/>
                <a:sym typeface="Helvetica Neue"/>
              </a:rPr>
              <a:t>Concert in D</a:t>
            </a:r>
            <a:r>
              <a:t>, I</a:t>
            </a:r>
          </a:p>
        </p:txBody>
      </p:sp>
      <p:pic>
        <p:nvPicPr>
          <p:cNvPr id="126" name="Straus_ch_5_centricity_Strav_Conc_D_I.png" descr="Straus_ch_5_centricity_Strav_Conc_D_I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4091"/>
          <a:stretch>
            <a:fillRect/>
          </a:stretch>
        </p:blipFill>
        <p:spPr>
          <a:xfrm>
            <a:off x="1983575" y="1259976"/>
            <a:ext cx="4815184" cy="5239051"/>
          </a:xfrm>
          <a:prstGeom prst="rect">
            <a:avLst/>
          </a:prstGeom>
          <a:ln w="12700"/>
        </p:spPr>
      </p:pic>
      <p:pic>
        <p:nvPicPr>
          <p:cNvPr id="127" name="Strav_Concerto_D_opening.m4a" descr="Strav_Concerto_D_open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6997700" y="54991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68999" fill="hold"/>
                                        <p:tgtEl>
                                          <p:spTgt spid="1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2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Inversional Symmetry in Pitch Space"/>
          <p:cNvSpPr txBox="1"/>
          <p:nvPr>
            <p:ph type="title"/>
          </p:nvPr>
        </p:nvSpPr>
        <p:spPr>
          <a:xfrm>
            <a:off x="638902" y="-1509713"/>
            <a:ext cx="8340329" cy="2232423"/>
          </a:xfrm>
          <a:prstGeom prst="rect">
            <a:avLst/>
          </a:prstGeom>
        </p:spPr>
        <p:txBody>
          <a:bodyPr/>
          <a:lstStyle>
            <a:lvl1pPr>
              <a:defRPr sz="25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Inversional Symmetry in Pitch Space</a:t>
            </a:r>
          </a:p>
        </p:txBody>
      </p:sp>
      <p:pic>
        <p:nvPicPr>
          <p:cNvPr id="130" name="Straus_ch_5_Gubaidulina_trio_I.png" descr="Straus_ch_5_Gubaidulina_trio_I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33334"/>
          <a:stretch>
            <a:fillRect/>
          </a:stretch>
        </p:blipFill>
        <p:spPr>
          <a:xfrm>
            <a:off x="1353277" y="998646"/>
            <a:ext cx="5895707" cy="5207767"/>
          </a:xfrm>
          <a:prstGeom prst="rect">
            <a:avLst/>
          </a:prstGeom>
          <a:ln w="12700"/>
        </p:spPr>
      </p:pic>
      <p:pic>
        <p:nvPicPr>
          <p:cNvPr id="131" name="Gubaidulina_trio.m4a" descr="Gubaidulina_trio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522633" y="5245100"/>
            <a:ext cx="571501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Straus_ch_5_Gubaidulina_trio_I.png" descr="Straus_ch_5_Gubaidulina_trio_I.png"/>
          <p:cNvPicPr>
            <a:picLocks noChangeAspect="1"/>
          </p:cNvPicPr>
          <p:nvPr/>
        </p:nvPicPr>
        <p:blipFill>
          <a:blip r:embed="rId2">
            <a:extLst/>
          </a:blip>
          <a:srcRect l="2872" t="66933" r="0" b="0"/>
          <a:stretch>
            <a:fillRect/>
          </a:stretch>
        </p:blipFill>
        <p:spPr>
          <a:xfrm>
            <a:off x="1708745" y="552516"/>
            <a:ext cx="5726373" cy="2583100"/>
          </a:xfrm>
          <a:prstGeom prst="rect">
            <a:avLst/>
          </a:prstGeom>
          <a:ln w="12700"/>
        </p:spPr>
      </p:pic>
      <p:pic>
        <p:nvPicPr>
          <p:cNvPr id="13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10652" y="3932889"/>
            <a:ext cx="6722696" cy="1856195"/>
          </a:xfrm>
          <a:prstGeom prst="rect">
            <a:avLst/>
          </a:prstGeom>
          <a:ln w="12700"/>
        </p:spPr>
      </p:pic>
      <p:pic>
        <p:nvPicPr>
          <p:cNvPr id="134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37216" y="1516062"/>
            <a:ext cx="5727701" cy="1028701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97999" fill="hold"/>
                                        <p:tgtEl>
                                          <p:spTgt spid="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xit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24" fill="hold" display="0">
                  <p:stCondLst>
                    <p:cond delay="indefinite"/>
                  </p:stCondLst>
                </p:cTn>
                <p:tgtEl>
                  <p:spTgt spid="131"/>
                </p:tgtEl>
              </p:cMediaNode>
            </p:audio>
          </p:childTnLst>
        </p:cTn>
      </p:par>
    </p:tnLst>
    <p:bldLst>
      <p:bldP build="whole" bldLvl="1" animBg="1" rev="0" advAuto="0" spid="134" grpId="6"/>
      <p:bldP build="whole" bldLvl="1" animBg="1" rev="0" advAuto="0" spid="130" grpId="2"/>
      <p:bldP build="whole" bldLvl="1" animBg="1" rev="0" advAuto="0" spid="132" grpId="5"/>
      <p:bldP build="whole" bldLvl="1" animBg="1" rev="0" advAuto="0" spid="133" grpId="4"/>
      <p:bldP build="whole" bldLvl="1" animBg="1" rev="0" advAuto="0" spid="132" grpId="3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couple2.png" descr="couple2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9400" y="4648200"/>
            <a:ext cx="1819275" cy="1514475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Inversional Wedges"/>
          <p:cNvSpPr txBox="1"/>
          <p:nvPr>
            <p:ph type="title"/>
          </p:nvPr>
        </p:nvSpPr>
        <p:spPr>
          <a:xfrm>
            <a:off x="-2184027" y="-490847"/>
            <a:ext cx="7772401" cy="1600201"/>
          </a:xfrm>
          <a:prstGeom prst="rect">
            <a:avLst/>
          </a:prstGeom>
        </p:spPr>
        <p:txBody>
          <a:bodyPr/>
          <a:lstStyle>
            <a:lvl1pPr>
              <a:defRPr sz="25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Inversional Wedges</a:t>
            </a:r>
          </a:p>
        </p:txBody>
      </p:sp>
      <p:pic>
        <p:nvPicPr>
          <p:cNvPr id="138" name="TenPiecesWindQuintet_IX.mp3" descr="TenPiecesWindQuintet_IX.mp3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318514" y="5811606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9_10_pieces_wind_quintet.png" descr="9_10_pieces_wind_quintet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31798" y="655387"/>
            <a:ext cx="6480404" cy="5547226"/>
          </a:xfrm>
          <a:prstGeom prst="rect">
            <a:avLst/>
          </a:prstGeom>
          <a:ln w="12700"/>
        </p:spPr>
      </p:pic>
      <p:pic>
        <p:nvPicPr>
          <p:cNvPr id="140" name="9_10_pieces_wind_quintet_Page_1.png" descr="9_10_pieces_wind_quintet_Page_1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58170" y="191316"/>
            <a:ext cx="5799526" cy="3711697"/>
          </a:xfrm>
          <a:prstGeom prst="rect">
            <a:avLst/>
          </a:prstGeom>
          <a:ln w="12700"/>
        </p:spPr>
      </p:pic>
      <p:pic>
        <p:nvPicPr>
          <p:cNvPr id="141" name="9_10_pieces_wind_quintet_Page_2.png" descr="9_10_pieces_wind_quintet_Page_2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539358" y="4284398"/>
            <a:ext cx="6387691" cy="2242080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58368" fill="hold"/>
                                        <p:tgtEl>
                                          <p:spTgt spid="1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7" fill="hold" display="0">
                  <p:stCondLst>
                    <p:cond delay="indefinite"/>
                  </p:stCondLst>
                </p:cTn>
                <p:tgtEl>
                  <p:spTgt spid="138"/>
                </p:tgtEl>
              </p:cMediaNode>
            </p:audio>
          </p:childTnLst>
        </p:cTn>
      </p:par>
    </p:tnLst>
    <p:bldLst>
      <p:bldP build="whole" bldLvl="1" animBg="1" rev="0" advAuto="0" spid="141" grpId="4"/>
      <p:bldP build="whole" bldLvl="1" animBg="1" rev="0" advAuto="0" spid="140" grpId="3"/>
      <p:bldP build="whole" bldLvl="1" animBg="1" rev="0" advAuto="0" spid="139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2390" y="1225550"/>
            <a:ext cx="6743701" cy="4406900"/>
          </a:xfrm>
          <a:prstGeom prst="rect">
            <a:avLst/>
          </a:prstGeom>
          <a:ln w="12700"/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wholetone62-67.mov" descr="wholetone62-67.mov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320800" y="5778500"/>
            <a:ext cx="673100" cy="673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couple2.png" descr="couple2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29400" y="4648200"/>
            <a:ext cx="1819275" cy="1514475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Symmetry around an Axi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r>
              <a:t>Symmetry around an Axis</a:t>
            </a:r>
          </a:p>
        </p:txBody>
      </p:sp>
      <p:pic>
        <p:nvPicPr>
          <p:cNvPr id="148" name="2.png" descr="2.pn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85800" y="3016250"/>
            <a:ext cx="7772400" cy="20431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4" fill="hold"/>
                                        <p:tgtEl>
                                          <p:spTgt spid="1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Baskerville SemiBold"/>
        <a:ea typeface="Baskerville SemiBold"/>
        <a:cs typeface="Baskerville SemiBold"/>
      </a:majorFont>
      <a:minorFont>
        <a:latin typeface="Baskerville SemiBold"/>
        <a:ea typeface="Baskerville SemiBold"/>
        <a:cs typeface="Baskerville Semi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6E6E9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Baskerville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Baskerville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Baskerville SemiBold"/>
        <a:ea typeface="Baskerville SemiBold"/>
        <a:cs typeface="Baskerville SemiBold"/>
      </a:majorFont>
      <a:minorFont>
        <a:latin typeface="Baskerville SemiBold"/>
        <a:ea typeface="Baskerville SemiBold"/>
        <a:cs typeface="Baskerville SemiBold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6E6E9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Baskerville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+mn-lt"/>
            <a:ea typeface="+mn-ea"/>
            <a:cs typeface="+mn-cs"/>
            <a:sym typeface="Baskerville Semi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